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4" r:id="rId2"/>
  </p:sldMasterIdLst>
  <p:sldIdLst>
    <p:sldId id="256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custShowLst>
    <p:custShow name="Custom Show 1" id="0">
      <p:sldLst>
        <p:sld r:id="rId3"/>
      </p:sldLst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114800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B41F0-E9F4-4CB8-B98F-97AF0CA9CC62}" type="datetimeFigureOut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02243-9BF8-44CF-ACA9-B6BF89743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B2C62-2D47-4F9B-8D6C-947C11019061}" type="datetimeFigureOut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0C894-5C3B-4212-B807-52248BFF8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BEF8A-1F04-4E92-B967-648BD2AEAA4A}" type="datetimeFigureOut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FB39E-3AC8-4F06-8B78-07D1FC486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CCC4151-16D8-479F-BE7B-4F03ADA4FA74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D55D77D-9947-42D7-88C8-09D3684DEDD2}" type="slidenum">
              <a:rPr lang="en-US" smtClean="0">
                <a:solidFill>
                  <a:srgbClr val="94C600"/>
                </a:solidFill>
              </a:rPr>
              <a:pPr/>
              <a:t>‹#›</a:t>
            </a:fld>
            <a:endParaRPr lang="en-US">
              <a:solidFill>
                <a:srgbClr val="94C6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4151-16D8-479F-BE7B-4F03ADA4FA74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D77D-9947-42D7-88C8-09D3684DE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4151-16D8-479F-BE7B-4F03ADA4FA74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D77D-9947-42D7-88C8-09D3684DE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4151-16D8-479F-BE7B-4F03ADA4FA74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D77D-9947-42D7-88C8-09D3684DE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4151-16D8-479F-BE7B-4F03ADA4FA74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D77D-9947-42D7-88C8-09D3684DE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4151-16D8-479F-BE7B-4F03ADA4FA74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D77D-9947-42D7-88C8-09D3684DE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4151-16D8-479F-BE7B-4F03ADA4FA74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D77D-9947-42D7-88C8-09D3684DE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4151-16D8-479F-BE7B-4F03ADA4FA74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D77D-9947-42D7-88C8-09D3684DE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96C4B-8DC7-43B2-9E55-23F67EB20CA7}" type="datetimeFigureOut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0F3F9-56AA-402F-AB5D-6759AA4D9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4151-16D8-479F-BE7B-4F03ADA4FA74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D77D-9947-42D7-88C8-09D3684DE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4151-16D8-479F-BE7B-4F03ADA4FA74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D77D-9947-42D7-88C8-09D3684DE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4151-16D8-479F-BE7B-4F03ADA4FA74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D77D-9947-42D7-88C8-09D3684DE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58195-F1DD-48D2-92CE-76394BF4E849}" type="datetimeFigureOut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E4B5B-E537-465D-98D9-ADAC59A29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15439-120D-490A-82EF-938752A81AB4}" type="datetimeFigureOut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51C97-8543-4B2D-A3F5-7B6BCE918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F3D38-7DFF-4438-9B6B-82271ED1D12F}" type="datetimeFigureOut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2BCCA-B0C3-46B8-AAF0-E1124B6909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E4AA-315E-4A29-BE12-5B785B4EDE34}" type="datetimeFigureOut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7CB58-A667-4633-9AE0-D11081A4F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6CE49-BC1D-4BB8-A1B0-CEA07E122E84}" type="datetimeFigureOut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B5DCD-D6F7-4762-8499-A4E694EF1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B36DF-3507-496F-A7FB-752BEF761963}" type="datetimeFigureOut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A0059-FF80-4C31-A797-E3E6BA736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DD726-B3A1-4A43-8E96-9B1219B8D970}" type="datetimeFigureOut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FE7F3-9AA2-4685-931D-8B2674CFA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3E05E7-C92F-45C6-9FE6-9A101AFFF5E8}" type="datetimeFigureOut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6C6A9C-0BB8-4172-BE2C-6E9FA29A0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CCC4151-16D8-479F-BE7B-4F03ADA4FA74}" type="datetimeFigureOut">
              <a:rPr lang="en-US" smtClean="0">
                <a:latin typeface="Century Gothic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8/20/2014</a:t>
            </a:fld>
            <a:endParaRPr lang="en-US"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94C600"/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D55D77D-9947-42D7-88C8-09D3684DEDD2}" type="slidenum">
              <a:rPr lang="en-US" smtClean="0">
                <a:latin typeface="Century Gothic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latin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487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RECOGNITIONS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3851429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IN OCTOBER OF 2005, MA DEP AND MFA RECEIVED THE WORCESTER BUSINESS JOURNAL/MA AUDUBON SOCIETY AWARD FOR ENVIRONMENTAL ACHIEVEMENTS</a:t>
            </a:r>
          </a:p>
          <a:p>
            <a:r>
              <a:rPr lang="en-US" sz="2400" dirty="0" smtClean="0"/>
              <a:t>MA DEP RECEIVED TWO US EPA GRANTS TO CONTINUE PROJECT AND IDENTIFY WAYS TO REPLICATE </a:t>
            </a:r>
          </a:p>
          <a:p>
            <a:r>
              <a:rPr lang="en-US" sz="2400" dirty="0" smtClean="0"/>
              <a:t>MFA RECEIVED WASTE WISE RECOGNITION</a:t>
            </a:r>
          </a:p>
          <a:p>
            <a:r>
              <a:rPr lang="en-US" sz="2400" dirty="0" smtClean="0"/>
              <a:t>US EPA LISTED PROGRAM ON THEIR WEB-SITE AS A MODEL PROGRAM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42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0"/>
            <a:ext cx="7024744" cy="724936"/>
          </a:xfrm>
        </p:spPr>
        <p:txBody>
          <a:bodyPr/>
          <a:lstStyle/>
          <a:p>
            <a:r>
              <a:rPr lang="en-US" dirty="0" smtClean="0"/>
              <a:t>KEY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6777317" cy="41910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1800" dirty="0" smtClean="0"/>
              <a:t>BY PARTICPATING IN PUBLIC/PRIVATE PARTNERSHIP IT ALLOWS FOR A COLLABORATION SO ALL PARTIES BENEFIT</a:t>
            </a:r>
          </a:p>
          <a:p>
            <a:r>
              <a:rPr lang="en-US" sz="1800" dirty="0" smtClean="0"/>
              <a:t>ADDRESSING KEY ISSUES THROUGH PILOT PROGRAM IDENTIFIES AREAS THAT NEED TO BE ADDRESSED</a:t>
            </a:r>
          </a:p>
          <a:p>
            <a:r>
              <a:rPr lang="en-US" sz="1800" dirty="0" smtClean="0"/>
              <a:t>VOLUNTARY DOES WORK WHEN PUBLIC/PRIVATE INITIATIVE ADDRESSES BOTH BUSINESS AND COMMUNITY OBJECTIVES</a:t>
            </a:r>
          </a:p>
          <a:p>
            <a:r>
              <a:rPr lang="en-US" sz="1800" dirty="0" smtClean="0"/>
              <a:t>THE EMPLOYERS FOUND EMPLOYEES NOT ONLY LIKE TO PARTICIPATE IN ENVIRONMENTALLY RESPONSIBLE ACTIVITY BUT FEEL BETTER ABOUT THE COMPANY THEY WORK FOR</a:t>
            </a:r>
          </a:p>
          <a:p>
            <a:r>
              <a:rPr lang="en-US" sz="1800" dirty="0" smtClean="0"/>
              <a:t>CONTIUAL REVIEW AND PROMOTION KEEP THE PROGRAM GROWING AND RELEVANT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3136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SUPERMARKET RECYCLING CERTIFICATION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GLOBAL SUSTAINABILITY SUMMIT</a:t>
            </a:r>
          </a:p>
          <a:p>
            <a:r>
              <a:rPr lang="en-US" dirty="0" smtClean="0"/>
              <a:t>BOSTON, MA</a:t>
            </a:r>
          </a:p>
          <a:p>
            <a:r>
              <a:rPr lang="en-US" dirty="0" smtClean="0"/>
              <a:t>AUGUST 14, 2014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09227" y="1600200"/>
            <a:ext cx="9509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94C600"/>
                </a:solidFill>
                <a:latin typeface="Century Gothic"/>
              </a:rPr>
              <a:t>MA</a:t>
            </a:r>
            <a:endParaRPr lang="en-US" dirty="0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78424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AN EVOLUTIONARY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 APPROACHED MFA IN 1991 TO DISCUSS HOW SUPERMARKETS COULD DIVERT ORGANIC WASTE</a:t>
            </a:r>
          </a:p>
          <a:p>
            <a:r>
              <a:rPr lang="en-US" dirty="0" smtClean="0"/>
              <a:t>MFA WORKED WITH ENVIRONMENTAL SUB-COMMITTEE TO EXPLORE INTEREST</a:t>
            </a:r>
          </a:p>
          <a:p>
            <a:r>
              <a:rPr lang="en-US" dirty="0" smtClean="0"/>
              <a:t>RETAILER (STAR MARKET) AGREED TO PILOT A COUPLE OF STORES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6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KEY CONCERNS FOR RETAILERS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CHICKEN OR THE EGG SYNDROME (WHAT COMES FIRST –DIVERSION OR DEMAND?)</a:t>
            </a:r>
          </a:p>
          <a:p>
            <a:r>
              <a:rPr lang="en-US" dirty="0" smtClean="0"/>
              <a:t>HOW DO YOU MOVE WASTE IN A TIMELY MANNER –DO NOT WANT IT SITTING IN BACK ROOMS FOR EXTENDED PERIOD</a:t>
            </a:r>
          </a:p>
          <a:p>
            <a:r>
              <a:rPr lang="en-US" dirty="0" smtClean="0"/>
              <a:t>HOW DO YOU CONNECT WITH THOSE WHO WANT THE WASTE (COMPOSTING FACILITIES, PIG FARMS ETC.)</a:t>
            </a:r>
          </a:p>
          <a:p>
            <a:r>
              <a:rPr lang="en-US" dirty="0" smtClean="0"/>
              <a:t>OPTIONS FOR STORAGE ---TOTES, COMPACTERS…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82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1996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 smtClean="0"/>
              <a:t>FORMAL PILOT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1996-2002 DEP PROVIDED TECHNICAL ASSISTANCE TO SUPERMARKETS IN WESTERN MA AND CAPE COD</a:t>
            </a:r>
          </a:p>
          <a:p>
            <a:r>
              <a:rPr lang="en-US" dirty="0" smtClean="0"/>
              <a:t>DEP AND CET PROVIDED THE TECHNICAL ASSISTANCE TO TWO SUPERMARKET OPERATORS –STOP &amp; SHOP (15 STORES) AND BIG Y SUPERMARKETS (4 STORES)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6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1430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2002 </a:t>
            </a:r>
            <a:br>
              <a:rPr lang="en-US" dirty="0" smtClean="0"/>
            </a:br>
            <a:r>
              <a:rPr lang="en-US" dirty="0" smtClean="0"/>
              <a:t>SUPERMARKETS RECYCLING ORGANICS 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PARTNERS –MA DEP, MFA, AND WASTECAP OF MA</a:t>
            </a:r>
          </a:p>
          <a:p>
            <a:r>
              <a:rPr lang="en-US" sz="2400" dirty="0" smtClean="0"/>
              <a:t>PUBLISHED STEP BY STEP GUIDE – RECYCLING ORGANICS INITIATIVE – A HANDBOOK FOR SUPERMARKET PROGRAM MANAGERS</a:t>
            </a:r>
          </a:p>
          <a:p>
            <a:r>
              <a:rPr lang="en-US" sz="2400" dirty="0" smtClean="0"/>
              <a:t>ENGAGED UPPER MANAGEMENT OF SUPERMARKET OPERATORS REGARDING IMPLEMENTATION</a:t>
            </a:r>
            <a:endParaRPr lang="en-US" sz="2400" dirty="0"/>
          </a:p>
          <a:p>
            <a:r>
              <a:rPr lang="en-US" sz="2400" dirty="0" smtClean="0"/>
              <a:t>DEP PROVIDED TECHNICAL ASSISTANCE AT 4 ROCHE BROS. SUPERMARKETS.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262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2003-2006 </a:t>
            </a:r>
            <a:br>
              <a:rPr lang="en-US" dirty="0" smtClean="0"/>
            </a:br>
            <a:r>
              <a:rPr lang="en-US" dirty="0" smtClean="0"/>
              <a:t>SUPERMARKET ORGANICS RECYCLING NETWORK (SORN)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dirty="0" smtClean="0"/>
              <a:t>PARTNERS – MA DEP, MFA AND CONSULTANTS</a:t>
            </a:r>
          </a:p>
          <a:p>
            <a:r>
              <a:rPr lang="en-US" sz="2400" dirty="0" smtClean="0"/>
              <a:t>GATHERED INFORMATON ON SUPERMARKET COMPOSTING PROGRAMS --- 54 STORES DIVERTING 65.9% OF THE TOTAL WASTE STREAM FOR THESE STORES</a:t>
            </a:r>
          </a:p>
          <a:p>
            <a:r>
              <a:rPr lang="en-US" sz="2400" dirty="0" smtClean="0"/>
              <a:t>PROVIDED PROGRAM EXPANSION RECOMMENDATIONS TO SUPERMARKET CHAINS – IDENTIFIED NEW CHAINS FOR INCLUSION</a:t>
            </a:r>
          </a:p>
          <a:p>
            <a:r>
              <a:rPr lang="en-US" sz="2400" dirty="0" smtClean="0"/>
              <a:t>DEP RECOGNIZED 6 SUPERMARKET CHAINS WITH MA WASTE WISE SUPERMARKET LEADERSHIP AWARDS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870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AUGUST 2006 –SIGNING OF MOU</a:t>
            </a:r>
            <a:br>
              <a:rPr lang="en-US" sz="2800" dirty="0" smtClean="0"/>
            </a:br>
            <a:r>
              <a:rPr lang="en-US" sz="2800" dirty="0" smtClean="0"/>
              <a:t>SUPERMARKET RECYCLING PROGRAM CERTIFICATION INITIATIVE (SRPC)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MA DEPARTMENT OF ENVIRONMENTAL PROTECTION AND THE MASSACHUSETTS FOOD ASSOCIATION LAUNCH SRPC INITIATIVE</a:t>
            </a:r>
          </a:p>
          <a:p>
            <a:r>
              <a:rPr lang="en-US" dirty="0" smtClean="0"/>
              <a:t>PUBLIC/PRIVATE PARTNERSHIP BETWEEN MA DEP AND MFA TO ENCOURAGE  SUPERMARKET INDUSTRY TO RECYCLE ORGANIC AND OTHER SUPERMARKET WASTE (SHRINK WRAP, CARDBOARD AS PART OF MOU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7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724936"/>
          </a:xfrm>
        </p:spPr>
        <p:txBody>
          <a:bodyPr/>
          <a:lstStyle/>
          <a:p>
            <a:r>
              <a:rPr lang="en-US" dirty="0" smtClean="0"/>
              <a:t>MOU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6777317" cy="4003829"/>
          </a:xfrm>
        </p:spPr>
        <p:txBody>
          <a:bodyPr>
            <a:noAutofit/>
          </a:bodyPr>
          <a:lstStyle/>
          <a:p>
            <a:r>
              <a:rPr lang="en-US" sz="1800" dirty="0" smtClean="0"/>
              <a:t>DEP WILL DEVELOP </a:t>
            </a:r>
            <a:r>
              <a:rPr lang="en-US" sz="1800" b="1" i="1" dirty="0" smtClean="0"/>
              <a:t>VOLUNTARY</a:t>
            </a:r>
            <a:r>
              <a:rPr lang="en-US" sz="1800" dirty="0" smtClean="0"/>
              <a:t> SUPERMARKET RECYCLING CERTIFICATION PROGRAM</a:t>
            </a:r>
          </a:p>
          <a:p>
            <a:r>
              <a:rPr lang="en-US" sz="1800" dirty="0" smtClean="0"/>
              <a:t>CERTIFIED STORES WILL BE PROVIDED ANNUAL REGULATORY RELIEF TO INDIVIDUAL STORES FROM COMPREHENSIVE WASTE BAN INSPECTIONS (BEYOND COMPLIANCE PROGRAM)</a:t>
            </a:r>
          </a:p>
          <a:p>
            <a:r>
              <a:rPr lang="en-US" sz="1800" dirty="0" smtClean="0"/>
              <a:t>DEP WILL PROVIDE TOOLS TO JUMP-START AND EXPAND PROGRAMS, INCLUDING COMPOSTING MANUAL, LIST OF HAULERS AND COMPOSTERS, AND TECHNICAL ASSISTANCE FOR TRAINING AND STORE PROGRAM DEVELOPMENT</a:t>
            </a:r>
          </a:p>
          <a:p>
            <a:r>
              <a:rPr lang="en-US" sz="1800" dirty="0" smtClean="0"/>
              <a:t>DEP WILL PUBLICIZE PROGRAM AND RESULTS</a:t>
            </a:r>
          </a:p>
          <a:p>
            <a:r>
              <a:rPr lang="en-US" sz="1800" dirty="0" smtClean="0"/>
              <a:t>DEP AND INDUSTRY WILL CONTINUE TO WORK TOGETHER TO IDENTIFY SOLUTIONS FOR GROWTH OF ORGANICS AND OTHER RECYCLING IN THE SUPERMARKET INDUSTRY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6229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520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  <vt:variant>
        <vt:lpstr>Custom Shows</vt:lpstr>
      </vt:variant>
      <vt:variant>
        <vt:i4>1</vt:i4>
      </vt:variant>
    </vt:vector>
  </HeadingPairs>
  <TitlesOfParts>
    <vt:vector size="14" baseType="lpstr">
      <vt:lpstr>Office Theme</vt:lpstr>
      <vt:lpstr>Austin</vt:lpstr>
      <vt:lpstr>PowerPoint Presentation</vt:lpstr>
      <vt:lpstr> SUPERMARKET RECYCLING CERTIFICATION PROGRAM</vt:lpstr>
      <vt:lpstr>AN EVOLUTIONARY PROCESS</vt:lpstr>
      <vt:lpstr>KEY CONCERNS FOR RETAILERS</vt:lpstr>
      <vt:lpstr>1996 THE FORMAL PILOT PROCESS</vt:lpstr>
      <vt:lpstr>2002  SUPERMARKETS RECYCLING ORGANICS INITIATIVE</vt:lpstr>
      <vt:lpstr>2003-2006  SUPERMARKET ORGANICS RECYCLING NETWORK (SORN)</vt:lpstr>
      <vt:lpstr>AUGUST 2006 –SIGNING OF MOU SUPERMARKET RECYCLING PROGRAM CERTIFICATION INITIATIVE (SRPC)</vt:lpstr>
      <vt:lpstr>MOU ELEMENTS</vt:lpstr>
      <vt:lpstr>RECOGNITIONS</vt:lpstr>
      <vt:lpstr>KEY LESSONS LEARNED</vt:lpstr>
      <vt:lpstr>Custom Show 1</vt:lpstr>
    </vt:vector>
  </TitlesOfParts>
  <Company>FMI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E. McDonnell  (FMI)</dc:creator>
  <cp:lastModifiedBy>Teena M. Pham  (FMI)</cp:lastModifiedBy>
  <cp:revision>21</cp:revision>
  <dcterms:created xsi:type="dcterms:W3CDTF">2013-06-18T13:13:33Z</dcterms:created>
  <dcterms:modified xsi:type="dcterms:W3CDTF">2014-08-20T16:14:39Z</dcterms:modified>
</cp:coreProperties>
</file>