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91" r:id="rId6"/>
    <p:sldId id="278" r:id="rId7"/>
    <p:sldId id="292" r:id="rId8"/>
    <p:sldId id="272" r:id="rId9"/>
    <p:sldId id="288" r:id="rId10"/>
    <p:sldId id="293" r:id="rId11"/>
    <p:sldId id="28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A5A5A5"/>
    <a:srgbClr val="A1CE57"/>
    <a:srgbClr val="00B050"/>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3F4630-4E1A-4DC4-8DF3-68EE61725274}" v="1" dt="2022-03-10T14:07:52.0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577" autoAdjust="0"/>
  </p:normalViewPr>
  <p:slideViewPr>
    <p:cSldViewPr snapToGrid="0">
      <p:cViewPr varScale="1">
        <p:scale>
          <a:sx n="74" d="100"/>
          <a:sy n="74" d="100"/>
        </p:scale>
        <p:origin x="762"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skowitz, Nancy" userId="S::nmoskowitz@consumerbrandsassociation.org::555b2cae-1889-41f2-8960-ce66f9491700" providerId="AD" clId="Web-{DB776301-F8A8-9AF7-F6B1-B22FA6C4402E}"/>
    <pc:docChg chg="modSld">
      <pc:chgData name="Moskowitz, Nancy" userId="S::nmoskowitz@consumerbrandsassociation.org::555b2cae-1889-41f2-8960-ce66f9491700" providerId="AD" clId="Web-{DB776301-F8A8-9AF7-F6B1-B22FA6C4402E}" dt="2022-03-08T19:34:56.128" v="1"/>
      <pc:docMkLst>
        <pc:docMk/>
      </pc:docMkLst>
      <pc:sldChg chg="modSp">
        <pc:chgData name="Moskowitz, Nancy" userId="S::nmoskowitz@consumerbrandsassociation.org::555b2cae-1889-41f2-8960-ce66f9491700" providerId="AD" clId="Web-{DB776301-F8A8-9AF7-F6B1-B22FA6C4402E}" dt="2022-03-08T19:34:56.128" v="1"/>
        <pc:sldMkLst>
          <pc:docMk/>
          <pc:sldMk cId="1039387870" sldId="293"/>
        </pc:sldMkLst>
        <pc:graphicFrameChg chg="mod modGraphic">
          <ac:chgData name="Moskowitz, Nancy" userId="S::nmoskowitz@consumerbrandsassociation.org::555b2cae-1889-41f2-8960-ce66f9491700" providerId="AD" clId="Web-{DB776301-F8A8-9AF7-F6B1-B22FA6C4402E}" dt="2022-03-08T19:34:56.128" v="1"/>
          <ac:graphicFrameMkLst>
            <pc:docMk/>
            <pc:sldMk cId="1039387870" sldId="293"/>
            <ac:graphicFrameMk id="7" creationId="{C30849BF-245D-47A5-812E-AAEDF46745AD}"/>
          </ac:graphicFrameMkLst>
        </pc:graphicFrameChg>
      </pc:sldChg>
    </pc:docChg>
  </pc:docChgLst>
  <pc:docChgLst>
    <pc:chgData name="Zhao, Weiyi" userId="4ecb2781-7ddf-4656-bdbc-b290c66623d4" providerId="ADAL" clId="{81230821-CB09-45ED-A512-93EC62B14675}"/>
    <pc:docChg chg="undo custSel addSld delSld modSld">
      <pc:chgData name="Zhao, Weiyi" userId="4ecb2781-7ddf-4656-bdbc-b290c66623d4" providerId="ADAL" clId="{81230821-CB09-45ED-A512-93EC62B14675}" dt="2022-03-08T19:07:53.596" v="788" actId="20577"/>
      <pc:docMkLst>
        <pc:docMk/>
      </pc:docMkLst>
      <pc:sldChg chg="addSp delSp modSp mod">
        <pc:chgData name="Zhao, Weiyi" userId="4ecb2781-7ddf-4656-bdbc-b290c66623d4" providerId="ADAL" clId="{81230821-CB09-45ED-A512-93EC62B14675}" dt="2022-02-28T15:28:51.353" v="164" actId="164"/>
        <pc:sldMkLst>
          <pc:docMk/>
          <pc:sldMk cId="3731491369" sldId="257"/>
        </pc:sldMkLst>
        <pc:spChg chg="mod">
          <ac:chgData name="Zhao, Weiyi" userId="4ecb2781-7ddf-4656-bdbc-b290c66623d4" providerId="ADAL" clId="{81230821-CB09-45ED-A512-93EC62B14675}" dt="2022-02-28T15:28:51.353" v="164" actId="164"/>
          <ac:spMkLst>
            <pc:docMk/>
            <pc:sldMk cId="3731491369" sldId="257"/>
            <ac:spMk id="2" creationId="{00000000-0000-0000-0000-000000000000}"/>
          </ac:spMkLst>
        </pc:spChg>
        <pc:spChg chg="del">
          <ac:chgData name="Zhao, Weiyi" userId="4ecb2781-7ddf-4656-bdbc-b290c66623d4" providerId="ADAL" clId="{81230821-CB09-45ED-A512-93EC62B14675}" dt="2022-02-28T15:28:04.640" v="128" actId="478"/>
          <ac:spMkLst>
            <pc:docMk/>
            <pc:sldMk cId="3731491369" sldId="257"/>
            <ac:spMk id="3" creationId="{00000000-0000-0000-0000-000000000000}"/>
          </ac:spMkLst>
        </pc:spChg>
        <pc:spChg chg="mod">
          <ac:chgData name="Zhao, Weiyi" userId="4ecb2781-7ddf-4656-bdbc-b290c66623d4" providerId="ADAL" clId="{81230821-CB09-45ED-A512-93EC62B14675}" dt="2022-02-28T15:28:51.353" v="164" actId="164"/>
          <ac:spMkLst>
            <pc:docMk/>
            <pc:sldMk cId="3731491369" sldId="257"/>
            <ac:spMk id="4" creationId="{00000000-0000-0000-0000-000000000000}"/>
          </ac:spMkLst>
        </pc:spChg>
        <pc:spChg chg="mod">
          <ac:chgData name="Zhao, Weiyi" userId="4ecb2781-7ddf-4656-bdbc-b290c66623d4" providerId="ADAL" clId="{81230821-CB09-45ED-A512-93EC62B14675}" dt="2022-02-28T15:28:51.353" v="164" actId="164"/>
          <ac:spMkLst>
            <pc:docMk/>
            <pc:sldMk cId="3731491369" sldId="257"/>
            <ac:spMk id="5" creationId="{00000000-0000-0000-0000-000000000000}"/>
          </ac:spMkLst>
        </pc:spChg>
        <pc:spChg chg="mod">
          <ac:chgData name="Zhao, Weiyi" userId="4ecb2781-7ddf-4656-bdbc-b290c66623d4" providerId="ADAL" clId="{81230821-CB09-45ED-A512-93EC62B14675}" dt="2022-02-28T15:28:51.353" v="164" actId="164"/>
          <ac:spMkLst>
            <pc:docMk/>
            <pc:sldMk cId="3731491369" sldId="257"/>
            <ac:spMk id="7" creationId="{00000000-0000-0000-0000-000000000000}"/>
          </ac:spMkLst>
        </pc:spChg>
        <pc:spChg chg="del">
          <ac:chgData name="Zhao, Weiyi" userId="4ecb2781-7ddf-4656-bdbc-b290c66623d4" providerId="ADAL" clId="{81230821-CB09-45ED-A512-93EC62B14675}" dt="2022-02-28T15:27:55.835" v="124" actId="478"/>
          <ac:spMkLst>
            <pc:docMk/>
            <pc:sldMk cId="3731491369" sldId="257"/>
            <ac:spMk id="9" creationId="{00000000-0000-0000-0000-000000000000}"/>
          </ac:spMkLst>
        </pc:spChg>
        <pc:spChg chg="del">
          <ac:chgData name="Zhao, Weiyi" userId="4ecb2781-7ddf-4656-bdbc-b290c66623d4" providerId="ADAL" clId="{81230821-CB09-45ED-A512-93EC62B14675}" dt="2022-02-28T15:28:08.040" v="131" actId="478"/>
          <ac:spMkLst>
            <pc:docMk/>
            <pc:sldMk cId="3731491369" sldId="257"/>
            <ac:spMk id="14" creationId="{478D9CA2-84A4-4A7E-A54B-E4BF3555A1ED}"/>
          </ac:spMkLst>
        </pc:spChg>
        <pc:spChg chg="mod">
          <ac:chgData name="Zhao, Weiyi" userId="4ecb2781-7ddf-4656-bdbc-b290c66623d4" providerId="ADAL" clId="{81230821-CB09-45ED-A512-93EC62B14675}" dt="2022-02-28T15:28:37.078" v="158" actId="1076"/>
          <ac:spMkLst>
            <pc:docMk/>
            <pc:sldMk cId="3731491369" sldId="257"/>
            <ac:spMk id="1030" creationId="{00000000-0000-0000-0000-000000000000}"/>
          </ac:spMkLst>
        </pc:spChg>
        <pc:grpChg chg="add mod">
          <ac:chgData name="Zhao, Weiyi" userId="4ecb2781-7ddf-4656-bdbc-b290c66623d4" providerId="ADAL" clId="{81230821-CB09-45ED-A512-93EC62B14675}" dt="2022-02-28T15:28:51.353" v="164" actId="164"/>
          <ac:grpSpMkLst>
            <pc:docMk/>
            <pc:sldMk cId="3731491369" sldId="257"/>
            <ac:grpSpMk id="6" creationId="{B076435A-F0E1-45BA-B4FD-EE75DED84A4A}"/>
          </ac:grpSpMkLst>
        </pc:grpChg>
        <pc:picChg chg="mod">
          <ac:chgData name="Zhao, Weiyi" userId="4ecb2781-7ddf-4656-bdbc-b290c66623d4" providerId="ADAL" clId="{81230821-CB09-45ED-A512-93EC62B14675}" dt="2022-02-28T15:28:33.733" v="157" actId="1076"/>
          <ac:picMkLst>
            <pc:docMk/>
            <pc:sldMk cId="3731491369" sldId="257"/>
            <ac:picMk id="8" creationId="{045DDCBA-3AAD-4742-ABA6-C6D6A95AA0A5}"/>
          </ac:picMkLst>
        </pc:picChg>
        <pc:picChg chg="mod">
          <ac:chgData name="Zhao, Weiyi" userId="4ecb2781-7ddf-4656-bdbc-b290c66623d4" providerId="ADAL" clId="{81230821-CB09-45ED-A512-93EC62B14675}" dt="2022-02-28T15:28:51.353" v="164" actId="164"/>
          <ac:picMkLst>
            <pc:docMk/>
            <pc:sldMk cId="3731491369" sldId="257"/>
            <ac:picMk id="16" creationId="{E2E3917A-F3FA-4E29-A058-6F22B77C35FB}"/>
          </ac:picMkLst>
        </pc:picChg>
        <pc:picChg chg="del">
          <ac:chgData name="Zhao, Weiyi" userId="4ecb2781-7ddf-4656-bdbc-b290c66623d4" providerId="ADAL" clId="{81230821-CB09-45ED-A512-93EC62B14675}" dt="2022-02-28T15:27:58.352" v="125" actId="478"/>
          <ac:picMkLst>
            <pc:docMk/>
            <pc:sldMk cId="3731491369" sldId="257"/>
            <ac:picMk id="18" creationId="{B3835361-BF33-4BF6-91CE-562D06A093E8}"/>
          </ac:picMkLst>
        </pc:picChg>
        <pc:picChg chg="mod">
          <ac:chgData name="Zhao, Weiyi" userId="4ecb2781-7ddf-4656-bdbc-b290c66623d4" providerId="ADAL" clId="{81230821-CB09-45ED-A512-93EC62B14675}" dt="2022-02-28T15:28:51.353" v="164" actId="164"/>
          <ac:picMkLst>
            <pc:docMk/>
            <pc:sldMk cId="3731491369" sldId="257"/>
            <ac:picMk id="28" creationId="{D367610B-2BEF-46BE-942C-0943A71CCDAA}"/>
          </ac:picMkLst>
        </pc:picChg>
        <pc:picChg chg="mod">
          <ac:chgData name="Zhao, Weiyi" userId="4ecb2781-7ddf-4656-bdbc-b290c66623d4" providerId="ADAL" clId="{81230821-CB09-45ED-A512-93EC62B14675}" dt="2022-02-28T15:28:51.353" v="164" actId="164"/>
          <ac:picMkLst>
            <pc:docMk/>
            <pc:sldMk cId="3731491369" sldId="257"/>
            <ac:picMk id="29" creationId="{00000000-0000-0000-0000-000000000000}"/>
          </ac:picMkLst>
        </pc:picChg>
        <pc:picChg chg="mod">
          <ac:chgData name="Zhao, Weiyi" userId="4ecb2781-7ddf-4656-bdbc-b290c66623d4" providerId="ADAL" clId="{81230821-CB09-45ED-A512-93EC62B14675}" dt="2022-02-28T15:28:51.353" v="164" actId="164"/>
          <ac:picMkLst>
            <pc:docMk/>
            <pc:sldMk cId="3731491369" sldId="257"/>
            <ac:picMk id="37" creationId="{1739CDF7-C574-423C-B8D7-382613019B8E}"/>
          </ac:picMkLst>
        </pc:picChg>
        <pc:picChg chg="mod">
          <ac:chgData name="Zhao, Weiyi" userId="4ecb2781-7ddf-4656-bdbc-b290c66623d4" providerId="ADAL" clId="{81230821-CB09-45ED-A512-93EC62B14675}" dt="2022-02-28T15:28:51.353" v="164" actId="164"/>
          <ac:picMkLst>
            <pc:docMk/>
            <pc:sldMk cId="3731491369" sldId="257"/>
            <ac:picMk id="39" creationId="{B769657A-2D9E-4088-A3D1-2FB47CFFA313}"/>
          </ac:picMkLst>
        </pc:picChg>
        <pc:picChg chg="del">
          <ac:chgData name="Zhao, Weiyi" userId="4ecb2781-7ddf-4656-bdbc-b290c66623d4" providerId="ADAL" clId="{81230821-CB09-45ED-A512-93EC62B14675}" dt="2022-02-28T15:27:59.129" v="126" actId="478"/>
          <ac:picMkLst>
            <pc:docMk/>
            <pc:sldMk cId="3731491369" sldId="257"/>
            <ac:picMk id="40" creationId="{1A88BAB4-F0CC-4C5B-958D-455E83D4A8C4}"/>
          </ac:picMkLst>
        </pc:picChg>
        <pc:picChg chg="mod">
          <ac:chgData name="Zhao, Weiyi" userId="4ecb2781-7ddf-4656-bdbc-b290c66623d4" providerId="ADAL" clId="{81230821-CB09-45ED-A512-93EC62B14675}" dt="2022-02-28T15:28:51.353" v="164" actId="164"/>
          <ac:picMkLst>
            <pc:docMk/>
            <pc:sldMk cId="3731491369" sldId="257"/>
            <ac:picMk id="41" creationId="{39060687-A8AB-47CD-9DEC-0527417E5251}"/>
          </ac:picMkLst>
        </pc:picChg>
        <pc:picChg chg="mod">
          <ac:chgData name="Zhao, Weiyi" userId="4ecb2781-7ddf-4656-bdbc-b290c66623d4" providerId="ADAL" clId="{81230821-CB09-45ED-A512-93EC62B14675}" dt="2022-02-28T15:28:51.353" v="164" actId="164"/>
          <ac:picMkLst>
            <pc:docMk/>
            <pc:sldMk cId="3731491369" sldId="257"/>
            <ac:picMk id="42" creationId="{03D72D70-2C98-482D-B220-05069BF917E4}"/>
          </ac:picMkLst>
        </pc:picChg>
        <pc:picChg chg="mod">
          <ac:chgData name="Zhao, Weiyi" userId="4ecb2781-7ddf-4656-bdbc-b290c66623d4" providerId="ADAL" clId="{81230821-CB09-45ED-A512-93EC62B14675}" dt="2022-02-28T15:28:51.353" v="164" actId="164"/>
          <ac:picMkLst>
            <pc:docMk/>
            <pc:sldMk cId="3731491369" sldId="257"/>
            <ac:picMk id="43" creationId="{CCD6279A-5B51-41F0-A2BA-99CCF3BA6456}"/>
          </ac:picMkLst>
        </pc:picChg>
        <pc:picChg chg="del">
          <ac:chgData name="Zhao, Weiyi" userId="4ecb2781-7ddf-4656-bdbc-b290c66623d4" providerId="ADAL" clId="{81230821-CB09-45ED-A512-93EC62B14675}" dt="2022-02-28T15:27:59.743" v="127" actId="478"/>
          <ac:picMkLst>
            <pc:docMk/>
            <pc:sldMk cId="3731491369" sldId="257"/>
            <ac:picMk id="44" creationId="{8E6372C7-80F2-4F34-B41D-0EEA1850A0F6}"/>
          </ac:picMkLst>
        </pc:picChg>
        <pc:picChg chg="mod">
          <ac:chgData name="Zhao, Weiyi" userId="4ecb2781-7ddf-4656-bdbc-b290c66623d4" providerId="ADAL" clId="{81230821-CB09-45ED-A512-93EC62B14675}" dt="2022-02-28T15:28:51.353" v="164" actId="164"/>
          <ac:picMkLst>
            <pc:docMk/>
            <pc:sldMk cId="3731491369" sldId="257"/>
            <ac:picMk id="45" creationId="{C9BE94FD-5434-4BF8-BB07-F71F61D5EEA8}"/>
          </ac:picMkLst>
        </pc:picChg>
        <pc:picChg chg="mod">
          <ac:chgData name="Zhao, Weiyi" userId="4ecb2781-7ddf-4656-bdbc-b290c66623d4" providerId="ADAL" clId="{81230821-CB09-45ED-A512-93EC62B14675}" dt="2022-02-28T15:28:51.353" v="164" actId="164"/>
          <ac:picMkLst>
            <pc:docMk/>
            <pc:sldMk cId="3731491369" sldId="257"/>
            <ac:picMk id="46" creationId="{EF9AFB6B-A4F7-4852-AE74-4783D2F89743}"/>
          </ac:picMkLst>
        </pc:picChg>
        <pc:picChg chg="mod">
          <ac:chgData name="Zhao, Weiyi" userId="4ecb2781-7ddf-4656-bdbc-b290c66623d4" providerId="ADAL" clId="{81230821-CB09-45ED-A512-93EC62B14675}" dt="2022-02-28T15:28:51.353" v="164" actId="164"/>
          <ac:picMkLst>
            <pc:docMk/>
            <pc:sldMk cId="3731491369" sldId="257"/>
            <ac:picMk id="47" creationId="{2F32D70F-EB15-4701-8961-77972FF9E489}"/>
          </ac:picMkLst>
        </pc:picChg>
        <pc:picChg chg="del">
          <ac:chgData name="Zhao, Weiyi" userId="4ecb2781-7ddf-4656-bdbc-b290c66623d4" providerId="ADAL" clId="{81230821-CB09-45ED-A512-93EC62B14675}" dt="2022-02-28T15:28:05.896" v="129" actId="478"/>
          <ac:picMkLst>
            <pc:docMk/>
            <pc:sldMk cId="3731491369" sldId="257"/>
            <ac:picMk id="48" creationId="{3876EA84-8006-46E7-8527-18BCEA252334}"/>
          </ac:picMkLst>
        </pc:picChg>
        <pc:picChg chg="mod">
          <ac:chgData name="Zhao, Weiyi" userId="4ecb2781-7ddf-4656-bdbc-b290c66623d4" providerId="ADAL" clId="{81230821-CB09-45ED-A512-93EC62B14675}" dt="2022-02-28T15:28:51.353" v="164" actId="164"/>
          <ac:picMkLst>
            <pc:docMk/>
            <pc:sldMk cId="3731491369" sldId="257"/>
            <ac:picMk id="49" creationId="{6C0E475D-9253-42D0-9F67-98959BBEDB9A}"/>
          </ac:picMkLst>
        </pc:picChg>
        <pc:picChg chg="mod">
          <ac:chgData name="Zhao, Weiyi" userId="4ecb2781-7ddf-4656-bdbc-b290c66623d4" providerId="ADAL" clId="{81230821-CB09-45ED-A512-93EC62B14675}" dt="2022-02-28T15:28:51.353" v="164" actId="164"/>
          <ac:picMkLst>
            <pc:docMk/>
            <pc:sldMk cId="3731491369" sldId="257"/>
            <ac:picMk id="50" creationId="{00000000-0000-0000-0000-000000000000}"/>
          </ac:picMkLst>
        </pc:picChg>
        <pc:picChg chg="mod">
          <ac:chgData name="Zhao, Weiyi" userId="4ecb2781-7ddf-4656-bdbc-b290c66623d4" providerId="ADAL" clId="{81230821-CB09-45ED-A512-93EC62B14675}" dt="2022-02-28T15:28:51.353" v="164" actId="164"/>
          <ac:picMkLst>
            <pc:docMk/>
            <pc:sldMk cId="3731491369" sldId="257"/>
            <ac:picMk id="51" creationId="{00000000-0000-0000-0000-000000000000}"/>
          </ac:picMkLst>
        </pc:picChg>
        <pc:picChg chg="mod">
          <ac:chgData name="Zhao, Weiyi" userId="4ecb2781-7ddf-4656-bdbc-b290c66623d4" providerId="ADAL" clId="{81230821-CB09-45ED-A512-93EC62B14675}" dt="2022-02-28T15:28:51.353" v="164" actId="164"/>
          <ac:picMkLst>
            <pc:docMk/>
            <pc:sldMk cId="3731491369" sldId="257"/>
            <ac:picMk id="52" creationId="{E75AFD2F-3856-4289-B74C-1D678BC1BC0D}"/>
          </ac:picMkLst>
        </pc:picChg>
        <pc:picChg chg="mod">
          <ac:chgData name="Zhao, Weiyi" userId="4ecb2781-7ddf-4656-bdbc-b290c66623d4" providerId="ADAL" clId="{81230821-CB09-45ED-A512-93EC62B14675}" dt="2022-02-28T15:28:51.353" v="164" actId="164"/>
          <ac:picMkLst>
            <pc:docMk/>
            <pc:sldMk cId="3731491369" sldId="257"/>
            <ac:picMk id="54" creationId="{00000000-0000-0000-0000-000000000000}"/>
          </ac:picMkLst>
        </pc:picChg>
        <pc:picChg chg="del">
          <ac:chgData name="Zhao, Weiyi" userId="4ecb2781-7ddf-4656-bdbc-b290c66623d4" providerId="ADAL" clId="{81230821-CB09-45ED-A512-93EC62B14675}" dt="2022-02-28T15:28:09.597" v="132" actId="478"/>
          <ac:picMkLst>
            <pc:docMk/>
            <pc:sldMk cId="3731491369" sldId="257"/>
            <ac:picMk id="55" creationId="{E26BC94A-37E3-4C63-82B3-FA99C1515576}"/>
          </ac:picMkLst>
        </pc:picChg>
        <pc:picChg chg="del">
          <ac:chgData name="Zhao, Weiyi" userId="4ecb2781-7ddf-4656-bdbc-b290c66623d4" providerId="ADAL" clId="{81230821-CB09-45ED-A512-93EC62B14675}" dt="2022-02-28T15:28:06.410" v="130" actId="478"/>
          <ac:picMkLst>
            <pc:docMk/>
            <pc:sldMk cId="3731491369" sldId="257"/>
            <ac:picMk id="56" creationId="{46EF87EB-FC35-469D-BB4C-0467A610E5E1}"/>
          </ac:picMkLst>
        </pc:picChg>
        <pc:picChg chg="mod">
          <ac:chgData name="Zhao, Weiyi" userId="4ecb2781-7ddf-4656-bdbc-b290c66623d4" providerId="ADAL" clId="{81230821-CB09-45ED-A512-93EC62B14675}" dt="2022-02-28T15:28:51.353" v="164" actId="164"/>
          <ac:picMkLst>
            <pc:docMk/>
            <pc:sldMk cId="3731491369" sldId="257"/>
            <ac:picMk id="57" creationId="{89601F33-4EB0-430A-A730-E47ECCCF914B}"/>
          </ac:picMkLst>
        </pc:picChg>
        <pc:picChg chg="mod">
          <ac:chgData name="Zhao, Weiyi" userId="4ecb2781-7ddf-4656-bdbc-b290c66623d4" providerId="ADAL" clId="{81230821-CB09-45ED-A512-93EC62B14675}" dt="2022-02-28T15:28:51.353" v="164" actId="164"/>
          <ac:picMkLst>
            <pc:docMk/>
            <pc:sldMk cId="3731491369" sldId="257"/>
            <ac:picMk id="58" creationId="{343E5AB4-4EAE-4716-87B2-F6A94417BCDF}"/>
          </ac:picMkLst>
        </pc:picChg>
        <pc:picChg chg="mod">
          <ac:chgData name="Zhao, Weiyi" userId="4ecb2781-7ddf-4656-bdbc-b290c66623d4" providerId="ADAL" clId="{81230821-CB09-45ED-A512-93EC62B14675}" dt="2022-02-28T15:28:51.353" v="164" actId="164"/>
          <ac:picMkLst>
            <pc:docMk/>
            <pc:sldMk cId="3731491369" sldId="257"/>
            <ac:picMk id="59" creationId="{E7A14BF8-9354-4D57-9B7F-D898349DEB2A}"/>
          </ac:picMkLst>
        </pc:picChg>
        <pc:picChg chg="mod">
          <ac:chgData name="Zhao, Weiyi" userId="4ecb2781-7ddf-4656-bdbc-b290c66623d4" providerId="ADAL" clId="{81230821-CB09-45ED-A512-93EC62B14675}" dt="2022-02-28T15:28:51.353" v="164" actId="164"/>
          <ac:picMkLst>
            <pc:docMk/>
            <pc:sldMk cId="3731491369" sldId="257"/>
            <ac:picMk id="60" creationId="{4B1DFF2A-DA9A-4A4F-A798-1759A66BF9F1}"/>
          </ac:picMkLst>
        </pc:picChg>
        <pc:picChg chg="mod">
          <ac:chgData name="Zhao, Weiyi" userId="4ecb2781-7ddf-4656-bdbc-b290c66623d4" providerId="ADAL" clId="{81230821-CB09-45ED-A512-93EC62B14675}" dt="2022-02-28T15:28:51.353" v="164" actId="164"/>
          <ac:picMkLst>
            <pc:docMk/>
            <pc:sldMk cId="3731491369" sldId="257"/>
            <ac:picMk id="62" creationId="{B06ED0F2-D5F3-4C8C-8CE4-6E0EA64EE181}"/>
          </ac:picMkLst>
        </pc:picChg>
        <pc:picChg chg="mod">
          <ac:chgData name="Zhao, Weiyi" userId="4ecb2781-7ddf-4656-bdbc-b290c66623d4" providerId="ADAL" clId="{81230821-CB09-45ED-A512-93EC62B14675}" dt="2022-02-28T15:28:51.353" v="164" actId="164"/>
          <ac:picMkLst>
            <pc:docMk/>
            <pc:sldMk cId="3731491369" sldId="257"/>
            <ac:picMk id="63" creationId="{D89A9B13-8CFB-473D-A3B2-4A2726633FE3}"/>
          </ac:picMkLst>
        </pc:picChg>
        <pc:picChg chg="mod">
          <ac:chgData name="Zhao, Weiyi" userId="4ecb2781-7ddf-4656-bdbc-b290c66623d4" providerId="ADAL" clId="{81230821-CB09-45ED-A512-93EC62B14675}" dt="2022-02-28T15:28:51.353" v="164" actId="164"/>
          <ac:picMkLst>
            <pc:docMk/>
            <pc:sldMk cId="3731491369" sldId="257"/>
            <ac:picMk id="65" creationId="{1F97B613-59EB-4595-B759-AB4AF22C5B75}"/>
          </ac:picMkLst>
        </pc:picChg>
        <pc:picChg chg="mod">
          <ac:chgData name="Zhao, Weiyi" userId="4ecb2781-7ddf-4656-bdbc-b290c66623d4" providerId="ADAL" clId="{81230821-CB09-45ED-A512-93EC62B14675}" dt="2022-02-28T15:28:51.353" v="164" actId="164"/>
          <ac:picMkLst>
            <pc:docMk/>
            <pc:sldMk cId="3731491369" sldId="257"/>
            <ac:picMk id="66" creationId="{FFC85395-FDCA-4C0E-952E-2827E44D99A8}"/>
          </ac:picMkLst>
        </pc:picChg>
        <pc:picChg chg="mod">
          <ac:chgData name="Zhao, Weiyi" userId="4ecb2781-7ddf-4656-bdbc-b290c66623d4" providerId="ADAL" clId="{81230821-CB09-45ED-A512-93EC62B14675}" dt="2022-02-28T15:28:51.353" v="164" actId="164"/>
          <ac:picMkLst>
            <pc:docMk/>
            <pc:sldMk cId="3731491369" sldId="257"/>
            <ac:picMk id="69" creationId="{93B89459-7D6F-4B58-8419-E29A9997BDDC}"/>
          </ac:picMkLst>
        </pc:picChg>
        <pc:picChg chg="mod">
          <ac:chgData name="Zhao, Weiyi" userId="4ecb2781-7ddf-4656-bdbc-b290c66623d4" providerId="ADAL" clId="{81230821-CB09-45ED-A512-93EC62B14675}" dt="2022-02-28T15:28:30.160" v="156" actId="1076"/>
          <ac:picMkLst>
            <pc:docMk/>
            <pc:sldMk cId="3731491369" sldId="257"/>
            <ac:picMk id="73" creationId="{118D4AF4-F4EE-415E-A15B-40A43A9700A7}"/>
          </ac:picMkLst>
        </pc:picChg>
        <pc:picChg chg="mod">
          <ac:chgData name="Zhao, Weiyi" userId="4ecb2781-7ddf-4656-bdbc-b290c66623d4" providerId="ADAL" clId="{81230821-CB09-45ED-A512-93EC62B14675}" dt="2022-02-28T15:28:51.353" v="164" actId="164"/>
          <ac:picMkLst>
            <pc:docMk/>
            <pc:sldMk cId="3731491369" sldId="257"/>
            <ac:picMk id="79" creationId="{BF5B90D2-B85D-4A5C-ADFC-C5238D9B3477}"/>
          </ac:picMkLst>
        </pc:picChg>
      </pc:sldChg>
      <pc:sldChg chg="del">
        <pc:chgData name="Zhao, Weiyi" userId="4ecb2781-7ddf-4656-bdbc-b290c66623d4" providerId="ADAL" clId="{81230821-CB09-45ED-A512-93EC62B14675}" dt="2022-02-28T15:25:52.863" v="17" actId="2696"/>
        <pc:sldMkLst>
          <pc:docMk/>
          <pc:sldMk cId="826653472" sldId="264"/>
        </pc:sldMkLst>
      </pc:sldChg>
      <pc:sldChg chg="modSp mod">
        <pc:chgData name="Zhao, Weiyi" userId="4ecb2781-7ddf-4656-bdbc-b290c66623d4" providerId="ADAL" clId="{81230821-CB09-45ED-A512-93EC62B14675}" dt="2022-03-08T19:07:53.596" v="788" actId="20577"/>
        <pc:sldMkLst>
          <pc:docMk/>
          <pc:sldMk cId="28427983" sldId="272"/>
        </pc:sldMkLst>
        <pc:graphicFrameChg chg="modGraphic">
          <ac:chgData name="Zhao, Weiyi" userId="4ecb2781-7ddf-4656-bdbc-b290c66623d4" providerId="ADAL" clId="{81230821-CB09-45ED-A512-93EC62B14675}" dt="2022-03-08T19:07:53.596" v="788" actId="20577"/>
          <ac:graphicFrameMkLst>
            <pc:docMk/>
            <pc:sldMk cId="28427983" sldId="272"/>
            <ac:graphicFrameMk id="10" creationId="{F0B39A8C-8079-40B8-81DA-00776284FD5D}"/>
          </ac:graphicFrameMkLst>
        </pc:graphicFrameChg>
      </pc:sldChg>
      <pc:sldChg chg="addSp delSp modSp mod">
        <pc:chgData name="Zhao, Weiyi" userId="4ecb2781-7ddf-4656-bdbc-b290c66623d4" providerId="ADAL" clId="{81230821-CB09-45ED-A512-93EC62B14675}" dt="2022-03-08T18:48:30.451" v="607" actId="20577"/>
        <pc:sldMkLst>
          <pc:docMk/>
          <pc:sldMk cId="2885544368" sldId="278"/>
        </pc:sldMkLst>
        <pc:spChg chg="add del">
          <ac:chgData name="Zhao, Weiyi" userId="4ecb2781-7ddf-4656-bdbc-b290c66623d4" providerId="ADAL" clId="{81230821-CB09-45ED-A512-93EC62B14675}" dt="2022-02-28T15:26:04.765" v="19" actId="22"/>
          <ac:spMkLst>
            <pc:docMk/>
            <pc:sldMk cId="2885544368" sldId="278"/>
            <ac:spMk id="8" creationId="{B2880125-98ED-487F-8B15-C8AA7B23CB05}"/>
          </ac:spMkLst>
        </pc:spChg>
        <pc:graphicFrameChg chg="mod modGraphic">
          <ac:chgData name="Zhao, Weiyi" userId="4ecb2781-7ddf-4656-bdbc-b290c66623d4" providerId="ADAL" clId="{81230821-CB09-45ED-A512-93EC62B14675}" dt="2022-03-08T18:48:30.451" v="607" actId="20577"/>
          <ac:graphicFrameMkLst>
            <pc:docMk/>
            <pc:sldMk cId="2885544368" sldId="278"/>
            <ac:graphicFrameMk id="3" creationId="{00000000-0000-0000-0000-000000000000}"/>
          </ac:graphicFrameMkLst>
        </pc:graphicFrameChg>
        <pc:graphicFrameChg chg="add del mod modGraphic">
          <ac:chgData name="Zhao, Weiyi" userId="4ecb2781-7ddf-4656-bdbc-b290c66623d4" providerId="ADAL" clId="{81230821-CB09-45ED-A512-93EC62B14675}" dt="2022-03-08T18:47:57.276" v="598" actId="478"/>
          <ac:graphicFrameMkLst>
            <pc:docMk/>
            <pc:sldMk cId="2885544368" sldId="278"/>
            <ac:graphicFrameMk id="9" creationId="{9921BDBF-40FF-4E0A-83C2-7398B4E1EC0E}"/>
          </ac:graphicFrameMkLst>
        </pc:graphicFrameChg>
        <pc:picChg chg="del">
          <ac:chgData name="Zhao, Weiyi" userId="4ecb2781-7ddf-4656-bdbc-b290c66623d4" providerId="ADAL" clId="{81230821-CB09-45ED-A512-93EC62B14675}" dt="2022-02-28T15:25:48.120" v="16" actId="478"/>
          <ac:picMkLst>
            <pc:docMk/>
            <pc:sldMk cId="2885544368" sldId="278"/>
            <ac:picMk id="7" creationId="{A3F5C90A-2986-4A3C-8BCB-A32207765217}"/>
          </ac:picMkLst>
        </pc:picChg>
        <pc:picChg chg="add del mod">
          <ac:chgData name="Zhao, Weiyi" userId="4ecb2781-7ddf-4656-bdbc-b290c66623d4" providerId="ADAL" clId="{81230821-CB09-45ED-A512-93EC62B14675}" dt="2022-03-08T18:48:01.547" v="599" actId="478"/>
          <ac:picMkLst>
            <pc:docMk/>
            <pc:sldMk cId="2885544368" sldId="278"/>
            <ac:picMk id="10" creationId="{B2C5D188-1F97-45D3-9DE6-204684C2B975}"/>
          </ac:picMkLst>
        </pc:picChg>
      </pc:sldChg>
      <pc:sldChg chg="del">
        <pc:chgData name="Zhao, Weiyi" userId="4ecb2781-7ddf-4656-bdbc-b290c66623d4" providerId="ADAL" clId="{81230821-CB09-45ED-A512-93EC62B14675}" dt="2022-02-28T15:26:44.416" v="25" actId="2696"/>
        <pc:sldMkLst>
          <pc:docMk/>
          <pc:sldMk cId="2836146970" sldId="286"/>
        </pc:sldMkLst>
      </pc:sldChg>
      <pc:sldChg chg="delSp modSp mod">
        <pc:chgData name="Zhao, Weiyi" userId="4ecb2781-7ddf-4656-bdbc-b290c66623d4" providerId="ADAL" clId="{81230821-CB09-45ED-A512-93EC62B14675}" dt="2022-03-08T18:55:31.711" v="691" actId="1035"/>
        <pc:sldMkLst>
          <pc:docMk/>
          <pc:sldMk cId="2806995591" sldId="287"/>
        </pc:sldMkLst>
        <pc:graphicFrameChg chg="modGraphic">
          <ac:chgData name="Zhao, Weiyi" userId="4ecb2781-7ddf-4656-bdbc-b290c66623d4" providerId="ADAL" clId="{81230821-CB09-45ED-A512-93EC62B14675}" dt="2022-02-28T15:26:56.747" v="26" actId="2165"/>
          <ac:graphicFrameMkLst>
            <pc:docMk/>
            <pc:sldMk cId="2806995591" sldId="287"/>
            <ac:graphicFrameMk id="3" creationId="{00000000-0000-0000-0000-000000000000}"/>
          </ac:graphicFrameMkLst>
        </pc:graphicFrameChg>
        <pc:graphicFrameChg chg="mod modGraphic">
          <ac:chgData name="Zhao, Weiyi" userId="4ecb2781-7ddf-4656-bdbc-b290c66623d4" providerId="ADAL" clId="{81230821-CB09-45ED-A512-93EC62B14675}" dt="2022-03-08T18:55:20.056" v="664" actId="20577"/>
          <ac:graphicFrameMkLst>
            <pc:docMk/>
            <pc:sldMk cId="2806995591" sldId="287"/>
            <ac:graphicFrameMk id="5" creationId="{F9BADBE4-9EDB-4B44-B9AA-6DD1C3DAB7AA}"/>
          </ac:graphicFrameMkLst>
        </pc:graphicFrameChg>
        <pc:graphicFrameChg chg="del">
          <ac:chgData name="Zhao, Weiyi" userId="4ecb2781-7ddf-4656-bdbc-b290c66623d4" providerId="ADAL" clId="{81230821-CB09-45ED-A512-93EC62B14675}" dt="2022-02-28T15:27:06.519" v="27" actId="478"/>
          <ac:graphicFrameMkLst>
            <pc:docMk/>
            <pc:sldMk cId="2806995591" sldId="287"/>
            <ac:graphicFrameMk id="8" creationId="{5F916417-4B11-45DB-AE80-EA5ABBB8568C}"/>
          </ac:graphicFrameMkLst>
        </pc:graphicFrameChg>
        <pc:picChg chg="mod">
          <ac:chgData name="Zhao, Weiyi" userId="4ecb2781-7ddf-4656-bdbc-b290c66623d4" providerId="ADAL" clId="{81230821-CB09-45ED-A512-93EC62B14675}" dt="2022-03-08T18:55:31.711" v="691" actId="1035"/>
          <ac:picMkLst>
            <pc:docMk/>
            <pc:sldMk cId="2806995591" sldId="287"/>
            <ac:picMk id="6" creationId="{178A51A0-1A74-41F3-B53F-2DFFA8F34137}"/>
          </ac:picMkLst>
        </pc:picChg>
        <pc:picChg chg="del">
          <ac:chgData name="Zhao, Weiyi" userId="4ecb2781-7ddf-4656-bdbc-b290c66623d4" providerId="ADAL" clId="{81230821-CB09-45ED-A512-93EC62B14675}" dt="2022-02-28T15:27:08.173" v="28" actId="478"/>
          <ac:picMkLst>
            <pc:docMk/>
            <pc:sldMk cId="2806995591" sldId="287"/>
            <ac:picMk id="9" creationId="{21497CB9-CE19-4628-AF70-1D4D490C64EA}"/>
          </ac:picMkLst>
        </pc:picChg>
      </pc:sldChg>
      <pc:sldChg chg="delSp modSp mod">
        <pc:chgData name="Zhao, Weiyi" userId="4ecb2781-7ddf-4656-bdbc-b290c66623d4" providerId="ADAL" clId="{81230821-CB09-45ED-A512-93EC62B14675}" dt="2022-03-08T18:55:55.592" v="698" actId="20577"/>
        <pc:sldMkLst>
          <pc:docMk/>
          <pc:sldMk cId="4155777788" sldId="288"/>
        </pc:sldMkLst>
        <pc:graphicFrameChg chg="del modGraphic">
          <ac:chgData name="Zhao, Weiyi" userId="4ecb2781-7ddf-4656-bdbc-b290c66623d4" providerId="ADAL" clId="{81230821-CB09-45ED-A512-93EC62B14675}" dt="2022-03-08T18:55:46.885" v="694" actId="478"/>
          <ac:graphicFrameMkLst>
            <pc:docMk/>
            <pc:sldMk cId="4155777788" sldId="288"/>
            <ac:graphicFrameMk id="7" creationId="{C30849BF-245D-47A5-812E-AAEDF46745AD}"/>
          </ac:graphicFrameMkLst>
        </pc:graphicFrameChg>
        <pc:graphicFrameChg chg="modGraphic">
          <ac:chgData name="Zhao, Weiyi" userId="4ecb2781-7ddf-4656-bdbc-b290c66623d4" providerId="ADAL" clId="{81230821-CB09-45ED-A512-93EC62B14675}" dt="2022-03-08T18:55:55.592" v="698" actId="20577"/>
          <ac:graphicFrameMkLst>
            <pc:docMk/>
            <pc:sldMk cId="4155777788" sldId="288"/>
            <ac:graphicFrameMk id="9" creationId="{A7A26B0E-DBDF-4F64-8CEF-55869E0E21D7}"/>
          </ac:graphicFrameMkLst>
        </pc:graphicFrameChg>
        <pc:picChg chg="del">
          <ac:chgData name="Zhao, Weiyi" userId="4ecb2781-7ddf-4656-bdbc-b290c66623d4" providerId="ADAL" clId="{81230821-CB09-45ED-A512-93EC62B14675}" dt="2022-03-08T18:55:49.040" v="695" actId="478"/>
          <ac:picMkLst>
            <pc:docMk/>
            <pc:sldMk cId="4155777788" sldId="288"/>
            <ac:picMk id="12" creationId="{24630A32-27F8-4FF4-BFE0-A2E0BAB7C6E5}"/>
          </ac:picMkLst>
        </pc:picChg>
      </pc:sldChg>
      <pc:sldChg chg="modSp mod">
        <pc:chgData name="Zhao, Weiyi" userId="4ecb2781-7ddf-4656-bdbc-b290c66623d4" providerId="ADAL" clId="{81230821-CB09-45ED-A512-93EC62B14675}" dt="2022-03-08T18:56:38.844" v="785" actId="20577"/>
        <pc:sldMkLst>
          <pc:docMk/>
          <pc:sldMk cId="3151399540" sldId="291"/>
        </pc:sldMkLst>
        <pc:graphicFrameChg chg="mod modGraphic">
          <ac:chgData name="Zhao, Weiyi" userId="4ecb2781-7ddf-4656-bdbc-b290c66623d4" providerId="ADAL" clId="{81230821-CB09-45ED-A512-93EC62B14675}" dt="2022-03-08T18:56:38.844" v="785" actId="20577"/>
          <ac:graphicFrameMkLst>
            <pc:docMk/>
            <pc:sldMk cId="3151399540" sldId="291"/>
            <ac:graphicFrameMk id="13" creationId="{00000000-0000-0000-0000-000000000000}"/>
          </ac:graphicFrameMkLst>
        </pc:graphicFrameChg>
      </pc:sldChg>
      <pc:sldChg chg="addSp delSp modSp add mod">
        <pc:chgData name="Zhao, Weiyi" userId="4ecb2781-7ddf-4656-bdbc-b290c66623d4" providerId="ADAL" clId="{81230821-CB09-45ED-A512-93EC62B14675}" dt="2022-03-08T18:49:58.652" v="648" actId="1038"/>
        <pc:sldMkLst>
          <pc:docMk/>
          <pc:sldMk cId="1648261439" sldId="292"/>
        </pc:sldMkLst>
        <pc:graphicFrameChg chg="add del mod modGraphic">
          <ac:chgData name="Zhao, Weiyi" userId="4ecb2781-7ddf-4656-bdbc-b290c66623d4" providerId="ADAL" clId="{81230821-CB09-45ED-A512-93EC62B14675}" dt="2022-03-08T18:49:24.396" v="615" actId="2165"/>
          <ac:graphicFrameMkLst>
            <pc:docMk/>
            <pc:sldMk cId="1648261439" sldId="292"/>
            <ac:graphicFrameMk id="3" creationId="{00000000-0000-0000-0000-000000000000}"/>
          </ac:graphicFrameMkLst>
        </pc:graphicFrameChg>
        <pc:graphicFrameChg chg="mod modGraphic">
          <ac:chgData name="Zhao, Weiyi" userId="4ecb2781-7ddf-4656-bdbc-b290c66623d4" providerId="ADAL" clId="{81230821-CB09-45ED-A512-93EC62B14675}" dt="2022-03-08T18:49:58.652" v="648" actId="1038"/>
          <ac:graphicFrameMkLst>
            <pc:docMk/>
            <pc:sldMk cId="1648261439" sldId="292"/>
            <ac:graphicFrameMk id="9" creationId="{9921BDBF-40FF-4E0A-83C2-7398B4E1EC0E}"/>
          </ac:graphicFrameMkLst>
        </pc:graphicFrameChg>
        <pc:picChg chg="add del">
          <ac:chgData name="Zhao, Weiyi" userId="4ecb2781-7ddf-4656-bdbc-b290c66623d4" providerId="ADAL" clId="{81230821-CB09-45ED-A512-93EC62B14675}" dt="2022-03-08T18:49:26.457" v="616" actId="478"/>
          <ac:picMkLst>
            <pc:docMk/>
            <pc:sldMk cId="1648261439" sldId="292"/>
            <ac:picMk id="6" creationId="{F408E5BD-ABE5-4D20-8CCA-C8D7227D4704}"/>
          </ac:picMkLst>
        </pc:picChg>
        <pc:picChg chg="mod">
          <ac:chgData name="Zhao, Weiyi" userId="4ecb2781-7ddf-4656-bdbc-b290c66623d4" providerId="ADAL" clId="{81230821-CB09-45ED-A512-93EC62B14675}" dt="2022-03-08T18:49:39.231" v="633" actId="1076"/>
          <ac:picMkLst>
            <pc:docMk/>
            <pc:sldMk cId="1648261439" sldId="292"/>
            <ac:picMk id="10" creationId="{B2C5D188-1F97-45D3-9DE6-204684C2B975}"/>
          </ac:picMkLst>
        </pc:picChg>
      </pc:sldChg>
      <pc:sldChg chg="del">
        <pc:chgData name="Zhao, Weiyi" userId="4ecb2781-7ddf-4656-bdbc-b290c66623d4" providerId="ADAL" clId="{81230821-CB09-45ED-A512-93EC62B14675}" dt="2022-02-28T15:27:28.471" v="123" actId="2696"/>
        <pc:sldMkLst>
          <pc:docMk/>
          <pc:sldMk cId="3607623457" sldId="292"/>
        </pc:sldMkLst>
      </pc:sldChg>
      <pc:sldChg chg="delSp modSp add mod">
        <pc:chgData name="Zhao, Weiyi" userId="4ecb2781-7ddf-4656-bdbc-b290c66623d4" providerId="ADAL" clId="{81230821-CB09-45ED-A512-93EC62B14675}" dt="2022-03-08T18:56:26.343" v="784" actId="20577"/>
        <pc:sldMkLst>
          <pc:docMk/>
          <pc:sldMk cId="1039387870" sldId="293"/>
        </pc:sldMkLst>
        <pc:graphicFrameChg chg="mod modGraphic">
          <ac:chgData name="Zhao, Weiyi" userId="4ecb2781-7ddf-4656-bdbc-b290c66623d4" providerId="ADAL" clId="{81230821-CB09-45ED-A512-93EC62B14675}" dt="2022-03-08T18:56:26.343" v="784" actId="20577"/>
          <ac:graphicFrameMkLst>
            <pc:docMk/>
            <pc:sldMk cId="1039387870" sldId="293"/>
            <ac:graphicFrameMk id="7" creationId="{C30849BF-245D-47A5-812E-AAEDF46745AD}"/>
          </ac:graphicFrameMkLst>
        </pc:graphicFrameChg>
        <pc:graphicFrameChg chg="del">
          <ac:chgData name="Zhao, Weiyi" userId="4ecb2781-7ddf-4656-bdbc-b290c66623d4" providerId="ADAL" clId="{81230821-CB09-45ED-A512-93EC62B14675}" dt="2022-03-08T18:56:01.578" v="699" actId="478"/>
          <ac:graphicFrameMkLst>
            <pc:docMk/>
            <pc:sldMk cId="1039387870" sldId="293"/>
            <ac:graphicFrameMk id="9" creationId="{A7A26B0E-DBDF-4F64-8CEF-55869E0E21D7}"/>
          </ac:graphicFrameMkLst>
        </pc:graphicFrameChg>
        <pc:picChg chg="del">
          <ac:chgData name="Zhao, Weiyi" userId="4ecb2781-7ddf-4656-bdbc-b290c66623d4" providerId="ADAL" clId="{81230821-CB09-45ED-A512-93EC62B14675}" dt="2022-03-08T18:56:03.394" v="700" actId="478"/>
          <ac:picMkLst>
            <pc:docMk/>
            <pc:sldMk cId="1039387870" sldId="293"/>
            <ac:picMk id="10" creationId="{8A305BFD-7660-4778-AC10-7AC80987D8DA}"/>
          </ac:picMkLst>
        </pc:picChg>
        <pc:picChg chg="mod">
          <ac:chgData name="Zhao, Weiyi" userId="4ecb2781-7ddf-4656-bdbc-b290c66623d4" providerId="ADAL" clId="{81230821-CB09-45ED-A512-93EC62B14675}" dt="2022-03-08T18:56:23.565" v="783" actId="1076"/>
          <ac:picMkLst>
            <pc:docMk/>
            <pc:sldMk cId="1039387870" sldId="293"/>
            <ac:picMk id="12" creationId="{24630A32-27F8-4FF4-BFE0-A2E0BAB7C6E5}"/>
          </ac:picMkLst>
        </pc:picChg>
      </pc:sldChg>
    </pc:docChg>
  </pc:docChgLst>
  <pc:docChgLst>
    <pc:chgData name="Moskowitz, Nancy" userId="555b2cae-1889-41f2-8960-ce66f9491700" providerId="ADAL" clId="{0A3F4630-4E1A-4DC4-8DF3-68EE61725274}"/>
    <pc:docChg chg="custSel modSld">
      <pc:chgData name="Moskowitz, Nancy" userId="555b2cae-1889-41f2-8960-ce66f9491700" providerId="ADAL" clId="{0A3F4630-4E1A-4DC4-8DF3-68EE61725274}" dt="2022-03-10T14:08:05.941" v="13" actId="20577"/>
      <pc:docMkLst>
        <pc:docMk/>
      </pc:docMkLst>
      <pc:sldChg chg="delSp modSp mod">
        <pc:chgData name="Moskowitz, Nancy" userId="555b2cae-1889-41f2-8960-ce66f9491700" providerId="ADAL" clId="{0A3F4630-4E1A-4DC4-8DF3-68EE61725274}" dt="2022-03-10T14:07:34.323" v="9" actId="1076"/>
        <pc:sldMkLst>
          <pc:docMk/>
          <pc:sldMk cId="3731491369" sldId="257"/>
        </pc:sldMkLst>
        <pc:grpChg chg="mod">
          <ac:chgData name="Moskowitz, Nancy" userId="555b2cae-1889-41f2-8960-ce66f9491700" providerId="ADAL" clId="{0A3F4630-4E1A-4DC4-8DF3-68EE61725274}" dt="2022-03-10T14:07:08.701" v="3" actId="1076"/>
          <ac:grpSpMkLst>
            <pc:docMk/>
            <pc:sldMk cId="3731491369" sldId="257"/>
            <ac:grpSpMk id="6" creationId="{B076435A-F0E1-45BA-B4FD-EE75DED84A4A}"/>
          </ac:grpSpMkLst>
        </pc:grpChg>
        <pc:picChg chg="mod">
          <ac:chgData name="Moskowitz, Nancy" userId="555b2cae-1889-41f2-8960-ce66f9491700" providerId="ADAL" clId="{0A3F4630-4E1A-4DC4-8DF3-68EE61725274}" dt="2022-03-10T14:07:23.371" v="7" actId="1076"/>
          <ac:picMkLst>
            <pc:docMk/>
            <pc:sldMk cId="3731491369" sldId="257"/>
            <ac:picMk id="16" creationId="{E2E3917A-F3FA-4E29-A058-6F22B77C35FB}"/>
          </ac:picMkLst>
        </pc:picChg>
        <pc:picChg chg="mod">
          <ac:chgData name="Moskowitz, Nancy" userId="555b2cae-1889-41f2-8960-ce66f9491700" providerId="ADAL" clId="{0A3F4630-4E1A-4DC4-8DF3-68EE61725274}" dt="2022-03-10T14:07:19.302" v="5" actId="1076"/>
          <ac:picMkLst>
            <pc:docMk/>
            <pc:sldMk cId="3731491369" sldId="257"/>
            <ac:picMk id="45" creationId="{C9BE94FD-5434-4BF8-BB07-F71F61D5EEA8}"/>
          </ac:picMkLst>
        </pc:picChg>
        <pc:picChg chg="del">
          <ac:chgData name="Moskowitz, Nancy" userId="555b2cae-1889-41f2-8960-ce66f9491700" providerId="ADAL" clId="{0A3F4630-4E1A-4DC4-8DF3-68EE61725274}" dt="2022-03-10T14:06:57.474" v="0" actId="478"/>
          <ac:picMkLst>
            <pc:docMk/>
            <pc:sldMk cId="3731491369" sldId="257"/>
            <ac:picMk id="46" creationId="{EF9AFB6B-A4F7-4852-AE74-4783D2F89743}"/>
          </ac:picMkLst>
        </pc:picChg>
        <pc:picChg chg="del">
          <ac:chgData name="Moskowitz, Nancy" userId="555b2cae-1889-41f2-8960-ce66f9491700" providerId="ADAL" clId="{0A3F4630-4E1A-4DC4-8DF3-68EE61725274}" dt="2022-03-10T14:07:02.241" v="1" actId="478"/>
          <ac:picMkLst>
            <pc:docMk/>
            <pc:sldMk cId="3731491369" sldId="257"/>
            <ac:picMk id="47" creationId="{2F32D70F-EB15-4701-8961-77972FF9E489}"/>
          </ac:picMkLst>
        </pc:picChg>
        <pc:picChg chg="mod">
          <ac:chgData name="Moskowitz, Nancy" userId="555b2cae-1889-41f2-8960-ce66f9491700" providerId="ADAL" clId="{0A3F4630-4E1A-4DC4-8DF3-68EE61725274}" dt="2022-03-10T14:07:21.351" v="6" actId="1076"/>
          <ac:picMkLst>
            <pc:docMk/>
            <pc:sldMk cId="3731491369" sldId="257"/>
            <ac:picMk id="50" creationId="{00000000-0000-0000-0000-000000000000}"/>
          </ac:picMkLst>
        </pc:picChg>
        <pc:picChg chg="mod">
          <ac:chgData name="Moskowitz, Nancy" userId="555b2cae-1889-41f2-8960-ce66f9491700" providerId="ADAL" clId="{0A3F4630-4E1A-4DC4-8DF3-68EE61725274}" dt="2022-03-10T14:07:13.608" v="4" actId="1076"/>
          <ac:picMkLst>
            <pc:docMk/>
            <pc:sldMk cId="3731491369" sldId="257"/>
            <ac:picMk id="52" creationId="{E75AFD2F-3856-4289-B74C-1D678BC1BC0D}"/>
          </ac:picMkLst>
        </pc:picChg>
        <pc:picChg chg="mod">
          <ac:chgData name="Moskowitz, Nancy" userId="555b2cae-1889-41f2-8960-ce66f9491700" providerId="ADAL" clId="{0A3F4630-4E1A-4DC4-8DF3-68EE61725274}" dt="2022-03-10T14:07:32.204" v="8" actId="1076"/>
          <ac:picMkLst>
            <pc:docMk/>
            <pc:sldMk cId="3731491369" sldId="257"/>
            <ac:picMk id="59" creationId="{E7A14BF8-9354-4D57-9B7F-D898349DEB2A}"/>
          </ac:picMkLst>
        </pc:picChg>
        <pc:picChg chg="mod">
          <ac:chgData name="Moskowitz, Nancy" userId="555b2cae-1889-41f2-8960-ce66f9491700" providerId="ADAL" clId="{0A3F4630-4E1A-4DC4-8DF3-68EE61725274}" dt="2022-03-10T14:07:34.323" v="9" actId="1076"/>
          <ac:picMkLst>
            <pc:docMk/>
            <pc:sldMk cId="3731491369" sldId="257"/>
            <ac:picMk id="65" creationId="{1F97B613-59EB-4595-B759-AB4AF22C5B75}"/>
          </ac:picMkLst>
        </pc:picChg>
        <pc:picChg chg="del">
          <ac:chgData name="Moskowitz, Nancy" userId="555b2cae-1889-41f2-8960-ce66f9491700" providerId="ADAL" clId="{0A3F4630-4E1A-4DC4-8DF3-68EE61725274}" dt="2022-03-10T14:07:04.264" v="2" actId="478"/>
          <ac:picMkLst>
            <pc:docMk/>
            <pc:sldMk cId="3731491369" sldId="257"/>
            <ac:picMk id="66" creationId="{FFC85395-FDCA-4C0E-952E-2827E44D99A8}"/>
          </ac:picMkLst>
        </pc:picChg>
      </pc:sldChg>
      <pc:sldChg chg="modSp mod">
        <pc:chgData name="Moskowitz, Nancy" userId="555b2cae-1889-41f2-8960-ce66f9491700" providerId="ADAL" clId="{0A3F4630-4E1A-4DC4-8DF3-68EE61725274}" dt="2022-03-10T14:08:05.941" v="13" actId="20577"/>
        <pc:sldMkLst>
          <pc:docMk/>
          <pc:sldMk cId="4155777788" sldId="288"/>
        </pc:sldMkLst>
        <pc:graphicFrameChg chg="mod modGraphic">
          <ac:chgData name="Moskowitz, Nancy" userId="555b2cae-1889-41f2-8960-ce66f9491700" providerId="ADAL" clId="{0A3F4630-4E1A-4DC4-8DF3-68EE61725274}" dt="2022-03-10T14:08:05.941" v="13" actId="20577"/>
          <ac:graphicFrameMkLst>
            <pc:docMk/>
            <pc:sldMk cId="4155777788" sldId="288"/>
            <ac:graphicFrameMk id="9" creationId="{A7A26B0E-DBDF-4F64-8CEF-55869E0E21D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7D3E1-B458-46A1-948E-FA6D749E1594}" type="datetimeFigureOut">
              <a:rPr lang="en-US" smtClean="0"/>
              <a:t>3/10/2022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1099F3-98A0-4BBE-AF03-E74C2D3E7EE6}" type="slidenum">
              <a:rPr lang="en-US" smtClean="0"/>
              <a:t>‹#›</a:t>
            </a:fld>
            <a:endParaRPr lang="en-US"/>
          </a:p>
        </p:txBody>
      </p:sp>
    </p:spTree>
    <p:extLst>
      <p:ext uri="{BB962C8B-B14F-4D97-AF65-F5344CB8AC3E}">
        <p14:creationId xmlns:p14="http://schemas.microsoft.com/office/powerpoint/2010/main" val="3775630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1721200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1052611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77647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60338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131925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3992565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334539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4241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3535144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453000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D36B54-DD00-48E5-95D9-09EF96E33475}" type="datetimeFigureOut">
              <a:rPr lang="en-US" smtClean="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336787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36B54-DD00-48E5-95D9-09EF96E33475}" type="datetimeFigureOut">
              <a:rPr lang="en-US" smtClean="0"/>
              <a:pPr/>
              <a:t>3/10/2022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D055B-F8EF-42C3-BA56-DD26D685181F}" type="slidenum">
              <a:rPr lang="en-US" smtClean="0"/>
              <a:pPr/>
              <a:t>‹#›</a:t>
            </a:fld>
            <a:endParaRPr lang="en-US" dirty="0"/>
          </a:p>
        </p:txBody>
      </p:sp>
    </p:spTree>
    <p:extLst>
      <p:ext uri="{BB962C8B-B14F-4D97-AF65-F5344CB8AC3E}">
        <p14:creationId xmlns:p14="http://schemas.microsoft.com/office/powerpoint/2010/main" val="315269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1worldsync.com/" TargetMode="External"/><Relationship Id="rId2" Type="http://schemas.openxmlformats.org/officeDocument/2006/relationships/hyperlink" Target="https://1worldsync.com/solutions/transparency-compliance/item-management-for-smart-label/" TargetMode="Externa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hyperlink" Target="mailto:sbrown@1worldsync.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vimeo.com/473355293" TargetMode="External"/><Relationship Id="rId2" Type="http://schemas.openxmlformats.org/officeDocument/2006/relationships/hyperlink" Target="https://www.foodmaestro.me/smartlabel" TargetMode="Externa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hyperlink" Target="mailto:justin.kwee@walmart.com"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hyperlink" Target="https://nam12.safelinks.protection.outlook.com/?url=https%3A%2F%2Favanan.url-protection.com%2Fv1%2Furl%3Fo%3Dhttps%253A%2F%2Fwww.labelinsight.com%2F%26g%3DZmI3MmVkY2MzYTkwMzFkYg%3D%3D%26h%3DZjkxNmYzOTUxYWY1Zjc0NmM2ZjBhMTQ1ZTFmY2Y1YzAyOGQ0YzA2MzdjMmZlMmIxZDY1YmRkNzY0YmY1NzNmYQ%3D%3D%26p%3DYXAzOmNiYTphdmFuYW46bzpmMmY3NTI2MzlhOTRkMjEzZWIwNGNkNGFhYTZkOWZjYTp2MQ%3D%3D&amp;data=04%7C01%7Cnmoskowitz%40consumerbrandsassociation.org%7Cf2e7c84c299744c6f05a08d8efa5f11a%7Ca179a2076117478dbfd56c05a91ed135%7C0%7C0%7C637522843290062479%7CUnknown%7CTWFpbGZsb3d8eyJWIjoiMC4wLjAwMDAiLCJQIjoiV2luMzIiLCJBTiI6Ik1haWwiLCJXVCI6Mn0%3D%7C1000&amp;sdata=%2BmJmmCtD2ZZ%2FK%2FIqNZJ6Ta6Eiwc%2BcJwexv%2FFAFTZ8DA%3D&amp;reserved=0" TargetMode="External"/><Relationship Id="rId7" Type="http://schemas.openxmlformats.org/officeDocument/2006/relationships/image" Target="../media/image8.png"/><Relationship Id="rId2" Type="http://schemas.openxmlformats.org/officeDocument/2006/relationships/hyperlink" Target="https://nam12.safelinks.protection.outlook.com/?url=https%3A%2F%2Favanan.url-protection.com%2Fv1%2Furl%3Fo%3Dhttp%253A%2F%2Fbrand.com%26g%3DYzUwN2VlMjg3MjI4ZTg2ZQ%3D%3D%26h%3DMzEwOTAzMWRjZDQzOWVlMjkwMWNlZDdjNjA4NzQ0Yzc5ZjIwY2MzNDY3Mjg3YzNjMzhlNmUxNzdlYmQwNjU5Zg%3D%3D%26p%3DYXAzOmNiYTphdmFuYW46bzpmMmY3NTI2MzlhOTRkMjEzZWIwNGNkNGFhYTZkOWZjYTp2MQ%3D%3D&amp;data=04%7C01%7Cnmoskowitz%40consumerbrandsassociation.org%7Cf2e7c84c299744c6f05a08d8efa5f11a%7Ca179a2076117478dbfd56c05a91ed135%7C0%7C0%7C637522843290052484%7CUnknown%7CTWFpbGZsb3d8eyJWIjoiMC4wLjAwMDAiLCJQIjoiV2luMzIiLCJBTiI6Ik1haWwiLCJXVCI6Mn0%3D%7C1000&amp;sdata=44YwlJfWaX5OGAtqAayfjxSN%2FNNrEIVUvmcgjfOSQpE%3D&amp;reserved=0" TargetMode="External"/><Relationship Id="rId1" Type="http://schemas.openxmlformats.org/officeDocument/2006/relationships/slideLayout" Target="../slideLayouts/slideLayout7.xml"/><Relationship Id="rId6" Type="http://schemas.openxmlformats.org/officeDocument/2006/relationships/hyperlink" Target="mailto:bethany.Kovach@nielseniq.com" TargetMode="External"/><Relationship Id="rId5" Type="http://schemas.openxmlformats.org/officeDocument/2006/relationships/hyperlink" Target="https://nam12.safelinks.protection.outlook.com/?url=https%3A%2F%2Favanan.url-protection.com%2Fv1%2Furl%3Fo%3Dhttps%253A%2F%2Fvimeo.com%2F160803542%26g%3DMzE1NTAwNzJlZGI1N2VlYQ%3D%3D%26h%3DNmU2M2UxMjFjYTFiYzE4OTA2MDZkYThmY2Q5Y2U0NDJhOWMzNTAzNjMyMTE5ZjJkZTQ3Y2ExZDJmZjhhOGEyOA%3D%3D%26p%3DYXAzOmNiYTphdmFuYW46bzpmMmY3NTI2MzlhOTRkMjEzZWIwNGNkNGFhYTZkOWZjYTp2MQ%3D%3D&amp;data=04%7C01%7Cnmoskowitz%40consumerbrandsassociation.org%7Cf2e7c84c299744c6f05a08d8efa5f11a%7Ca179a2076117478dbfd56c05a91ed135%7C0%7C0%7C637522843290072495%7CUnknown%7CTWFpbGZsb3d8eyJWIjoiMC4wLjAwMDAiLCJQIjoiV2luMzIiLCJBTiI6Ik1haWwiLCJXVCI6Mn0%3D%7C1000&amp;sdata=E1Kspfg1CYAHcZ%2Fs%2FuY5dyx%2FVxaACNZNJfEGiYK7xMk%3D&amp;reserved=0" TargetMode="External"/><Relationship Id="rId4" Type="http://schemas.openxmlformats.org/officeDocument/2006/relationships/hyperlink" Target="https://nam12.safelinks.protection.outlook.com/?url=https%3A%2F%2Favanan.url-protection.com%2Fv1%2Furl%3Fo%3Dhttps%253A%2F%2Fwww.labelinsight.com%2Flabel-sync%2F%26g%3DMzI5MjU0MWZlZDZjMzdhZA%3D%3D%26h%3DZjYyMGQyNjg2Njc5NzVmMTUzOGQzYmJmMTlmNzJiMGRiNzkwOTY5M2UxZWYwY2RiYWQwOTRhNmM1YzIzNmQ2NA%3D%3D%26p%3DYXAzOmNiYTphdmFuYW46bzpmMmY3NTI2MzlhOTRkMjEzZWIwNGNkNGFhYTZkOWZjYTp2MQ%3D%3D&amp;data=04%7C01%7Cnmoskowitz%40consumerbrandsassociation.org%7Cf2e7c84c299744c6f05a08d8efa5f11a%7Ca179a2076117478dbfd56c05a91ed135%7C0%7C0%7C637522843290062479%7CUnknown%7CTWFpbGZsb3d8eyJWIjoiMC4wLjAwMDAiLCJQIjoiV2luMzIiLCJBTiI6Ik1haWwiLCJXVCI6Mn0%3D%7C1000&amp;sdata=uqUCxdnugCUTUoL3w%2F1b9Bm8nq30k3o%2BZyWO%2FPNBEO8%3D&amp;reserved=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dilip.diswani@qliktag.com" TargetMode="External"/><Relationship Id="rId2" Type="http://schemas.openxmlformats.org/officeDocument/2006/relationships/hyperlink" Target="https://nam12.safelinks.protection.outlook.com/?url=https%3A%2F%2Furldefense.proofpoint.com%2Fv2%2Furl%3Fu%3Dhttp-3A__www.qliktag.com%26d%3DDQMFaQ%26c%3DeIGjsITfXP_y-DLLX0uEHXJvU8nOHrUK8IrwNKOtkVU%26r%3DG0v6hOSTWdeKoZsLWIA413M6G6ZEXby7Wse9PEpA38k%26m%3DW80ft8S127zmMz168GlymfcOXO6JeM_phG8aJ1ywnzk%26s%3DHBppvwWD5q9oXj6051sOjFKn3VhXyJSktgr7Yis_JgU%26e%3D&amp;data=04%7C01%7Cnmoskowitz%40consumerbrandsassociation.org%7C96320064d8114b46860f08da023a3527%7Ca179a2076117478dbfd56c05a91ed135%7C0%7C0%7C637824747200180067%7CUnknown%7CTWFpbGZsb3d8eyJWIjoiMC4wLjAwMDAiLCJQIjoiV2luMzIiLCJBTiI6Ik1haWwiLCJXVCI6Mn0%3D%7C1000&amp;sdata=36Zy8UD3UirfwNGPWluGFQTzaYPEH26ct5HJ%2FsVJxBg%3D&amp;reserved=0" TargetMode="Externa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hyperlink" Target="mailto:maryann@scanbuy.com" TargetMode="External"/><Relationship Id="rId2" Type="http://schemas.openxmlformats.org/officeDocument/2006/relationships/hyperlink" Target="https://nam12.safelinks.protection.outlook.com/?url=https%3A%2F%2Favanan.url-protection.com%2Fv1%2Furl%3Fo%3Dhttp%253A%2F%2Fwww.scanbuy.com%2Fsmartlabel%26g%3DYThkZjFiODBjZTlkYWQ2OQ%3D%3D%26h%3DNTU5YTQ1M2U3MTIyOWVkY2ViOTc4YTBkNGUyYzViOWY1OWI5OTZlZjQ5MWYxMWVjYTA0MTYxMjM4NzQ3ZDM4MQ%3D%3D%26p%3DYXAzOmNiYTphdmFuYW46bzo0NTIxNjRjM2JhZjZiZDcwMWMyODVhMTE3NmQzODg1MDp2MQ%3D%3D&amp;data=04%7C01%7Cnmoskowitz%40consumerbrandsassociation.org%7C9d0085597bfa4681392908d905ccadbc%7Ca179a2076117478dbfd56c05a91ed135%7C0%7C0%7C637547198914534887%7CUnknown%7CTWFpbGZsb3d8eyJWIjoiMC4wLjAwMDAiLCJQIjoiV2luMzIiLCJBTiI6Ik1haWwiLCJXVCI6Mn0%3D%7C1000&amp;sdata=%2BSO5aFjUJJICYvEYjYnmKTwJqYsIFqijstKIEhRaELw%3D&amp;reserved=0" TargetMode="External"/><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hyperlink" Target="mailto:chris.barnes@syndigo.com" TargetMode="External"/><Relationship Id="rId2" Type="http://schemas.openxmlformats.org/officeDocument/2006/relationships/hyperlink" Target="http://www.syndigo.com/" TargetMode="External"/><Relationship Id="rId1" Type="http://schemas.openxmlformats.org/officeDocument/2006/relationships/slideLayout" Target="../slideLayouts/slideLayout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TextBox 1029"/>
          <p:cNvSpPr txBox="1"/>
          <p:nvPr/>
        </p:nvSpPr>
        <p:spPr>
          <a:xfrm>
            <a:off x="497417" y="655518"/>
            <a:ext cx="7119251" cy="461665"/>
          </a:xfrm>
          <a:prstGeom prst="rect">
            <a:avLst/>
          </a:prstGeom>
          <a:noFill/>
        </p:spPr>
        <p:txBody>
          <a:bodyPr wrap="square" rtlCol="0">
            <a:spAutoFit/>
          </a:bodyPr>
          <a:lstStyle/>
          <a:p>
            <a:r>
              <a:rPr lang="en-US" sz="2400" b="1" dirty="0"/>
              <a:t>SmartLabel Knowledge Partner Services Map</a:t>
            </a:r>
          </a:p>
        </p:txBody>
      </p:sp>
      <p:pic>
        <p:nvPicPr>
          <p:cNvPr id="73" name="Picture 72">
            <a:extLst>
              <a:ext uri="{FF2B5EF4-FFF2-40B4-BE49-F238E27FC236}">
                <a16:creationId xmlns:a16="http://schemas.microsoft.com/office/drawing/2014/main" id="{118D4AF4-F4EE-415E-A15B-40A43A9700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34958" y="166763"/>
            <a:ext cx="1989702" cy="1230284"/>
          </a:xfrm>
          <a:prstGeom prst="rect">
            <a:avLst/>
          </a:prstGeom>
        </p:spPr>
      </p:pic>
      <p:pic>
        <p:nvPicPr>
          <p:cNvPr id="8" name="Picture 7" descr="Logo&#10;&#10;Description automatically generated">
            <a:extLst>
              <a:ext uri="{FF2B5EF4-FFF2-40B4-BE49-F238E27FC236}">
                <a16:creationId xmlns:a16="http://schemas.microsoft.com/office/drawing/2014/main" id="{045DDCBA-3AAD-4742-ABA6-C6D6A95AA0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78804" y="557603"/>
            <a:ext cx="1578827" cy="695453"/>
          </a:xfrm>
          <a:prstGeom prst="rect">
            <a:avLst/>
          </a:prstGeom>
        </p:spPr>
      </p:pic>
      <p:grpSp>
        <p:nvGrpSpPr>
          <p:cNvPr id="6" name="Group 5">
            <a:extLst>
              <a:ext uri="{FF2B5EF4-FFF2-40B4-BE49-F238E27FC236}">
                <a16:creationId xmlns:a16="http://schemas.microsoft.com/office/drawing/2014/main" id="{B076435A-F0E1-45BA-B4FD-EE75DED84A4A}"/>
              </a:ext>
            </a:extLst>
          </p:cNvPr>
          <p:cNvGrpSpPr/>
          <p:nvPr/>
        </p:nvGrpSpPr>
        <p:grpSpPr>
          <a:xfrm>
            <a:off x="568687" y="1811576"/>
            <a:ext cx="11319595" cy="3234847"/>
            <a:chOff x="583923" y="1729481"/>
            <a:chExt cx="11319595" cy="3234847"/>
          </a:xfrm>
        </p:grpSpPr>
        <p:sp>
          <p:nvSpPr>
            <p:cNvPr id="2" name="Rectangle 1"/>
            <p:cNvSpPr/>
            <p:nvPr/>
          </p:nvSpPr>
          <p:spPr>
            <a:xfrm>
              <a:off x="585757" y="1731721"/>
              <a:ext cx="2999406" cy="3232606"/>
            </a:xfrm>
            <a:prstGeom prst="rect">
              <a:avLst/>
            </a:prstGeom>
            <a:solidFill>
              <a:schemeClr val="accent6">
                <a:lumMod val="20000"/>
                <a:lumOff val="8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tx1"/>
                  </a:solidFill>
                </a:rPr>
                <a:t>Data Management Vendors</a:t>
              </a:r>
            </a:p>
          </p:txBody>
        </p:sp>
        <p:sp>
          <p:nvSpPr>
            <p:cNvPr id="4" name="Rectangle 3"/>
            <p:cNvSpPr/>
            <p:nvPr/>
          </p:nvSpPr>
          <p:spPr>
            <a:xfrm>
              <a:off x="7971444" y="1729481"/>
              <a:ext cx="3932074" cy="3234846"/>
            </a:xfrm>
            <a:prstGeom prst="rect">
              <a:avLst/>
            </a:prstGeom>
            <a:solidFill>
              <a:schemeClr val="accent1">
                <a:lumMod val="20000"/>
                <a:lumOff val="80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tx1"/>
                  </a:solidFill>
                </a:rPr>
                <a:t>Landing Pages Development, Hosting and Distribution</a:t>
              </a:r>
            </a:p>
          </p:txBody>
        </p:sp>
        <p:sp>
          <p:nvSpPr>
            <p:cNvPr id="5" name="Rectangle 4"/>
            <p:cNvSpPr/>
            <p:nvPr/>
          </p:nvSpPr>
          <p:spPr>
            <a:xfrm>
              <a:off x="3660416" y="1739548"/>
              <a:ext cx="4247545" cy="1600801"/>
            </a:xfrm>
            <a:prstGeom prst="rect">
              <a:avLst/>
            </a:prstGeom>
            <a:solidFill>
              <a:schemeClr val="accent2">
                <a:lumMod val="20000"/>
                <a:lumOff val="8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tx1"/>
                  </a:solidFill>
                </a:rPr>
                <a:t>Attribute/Content Capture &amp; Aggregate</a:t>
              </a:r>
            </a:p>
          </p:txBody>
        </p:sp>
        <p:sp>
          <p:nvSpPr>
            <p:cNvPr id="7" name="Rectangle 6"/>
            <p:cNvSpPr/>
            <p:nvPr/>
          </p:nvSpPr>
          <p:spPr>
            <a:xfrm>
              <a:off x="3660416" y="3424050"/>
              <a:ext cx="4261565" cy="1540278"/>
            </a:xfrm>
            <a:prstGeom prst="rect">
              <a:avLst/>
            </a:prstGeom>
            <a:solidFill>
              <a:schemeClr val="accent2">
                <a:lumMod val="20000"/>
                <a:lumOff val="8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tx1"/>
                  </a:solidFill>
                </a:rPr>
                <a:t>QR Code Generation/Enabling Technology Provider</a:t>
              </a:r>
            </a:p>
          </p:txBody>
        </p:sp>
        <p:pic>
          <p:nvPicPr>
            <p:cNvPr id="29" name="Picture 28"/>
            <p:cNvPicPr>
              <a:picLocks noChangeAspect="1"/>
            </p:cNvPicPr>
            <p:nvPr/>
          </p:nvPicPr>
          <p:blipFill>
            <a:blip r:embed="rId4" cstate="print">
              <a:clrChange>
                <a:clrFrom>
                  <a:srgbClr val="000000"/>
                </a:clrFrom>
                <a:clrTo>
                  <a:srgbClr val="000000">
                    <a:alpha val="0"/>
                  </a:srgbClr>
                </a:clrTo>
              </a:clrChange>
            </a:blip>
            <a:stretch>
              <a:fillRect/>
            </a:stretch>
          </p:blipFill>
          <p:spPr>
            <a:xfrm>
              <a:off x="9429198" y="4006026"/>
              <a:ext cx="978488" cy="675157"/>
            </a:xfrm>
            <a:prstGeom prst="rect">
              <a:avLst/>
            </a:prstGeom>
          </p:spPr>
        </p:pic>
        <p:pic>
          <p:nvPicPr>
            <p:cNvPr id="50" name="Picture 49"/>
            <p:cNvPicPr>
              <a:picLocks noChangeAspect="1"/>
            </p:cNvPicPr>
            <p:nvPr/>
          </p:nvPicPr>
          <p:blipFill>
            <a:blip r:embed="rId5" cstate="print">
              <a:clrChange>
                <a:clrFrom>
                  <a:srgbClr val="000000"/>
                </a:clrFrom>
                <a:clrTo>
                  <a:srgbClr val="000000">
                    <a:alpha val="0"/>
                  </a:srgbClr>
                </a:clrTo>
              </a:clrChange>
            </a:blip>
            <a:stretch>
              <a:fillRect/>
            </a:stretch>
          </p:blipFill>
          <p:spPr>
            <a:xfrm>
              <a:off x="789005" y="3504098"/>
              <a:ext cx="923824" cy="637439"/>
            </a:xfrm>
            <a:prstGeom prst="rect">
              <a:avLst/>
            </a:prstGeom>
          </p:spPr>
        </p:pic>
        <p:pic>
          <p:nvPicPr>
            <p:cNvPr id="51" name="Picture 50"/>
            <p:cNvPicPr>
              <a:picLocks noChangeAspect="1"/>
            </p:cNvPicPr>
            <p:nvPr/>
          </p:nvPicPr>
          <p:blipFill>
            <a:blip r:embed="rId5" cstate="print">
              <a:clrChange>
                <a:clrFrom>
                  <a:srgbClr val="000000"/>
                </a:clrFrom>
                <a:clrTo>
                  <a:srgbClr val="000000">
                    <a:alpha val="0"/>
                  </a:srgbClr>
                </a:clrTo>
              </a:clrChange>
            </a:blip>
            <a:stretch>
              <a:fillRect/>
            </a:stretch>
          </p:blipFill>
          <p:spPr>
            <a:xfrm>
              <a:off x="5583011" y="4173542"/>
              <a:ext cx="791776" cy="585838"/>
            </a:xfrm>
            <a:prstGeom prst="rect">
              <a:avLst/>
            </a:prstGeom>
          </p:spPr>
        </p:pic>
        <p:pic>
          <p:nvPicPr>
            <p:cNvPr id="54" name="Picture 53"/>
            <p:cNvPicPr>
              <a:picLocks noChangeAspect="1"/>
            </p:cNvPicPr>
            <p:nvPr/>
          </p:nvPicPr>
          <p:blipFill>
            <a:blip r:embed="rId5" cstate="print">
              <a:clrChange>
                <a:clrFrom>
                  <a:srgbClr val="000000"/>
                </a:clrFrom>
                <a:clrTo>
                  <a:srgbClr val="000000">
                    <a:alpha val="0"/>
                  </a:srgbClr>
                </a:clrTo>
              </a:clrChange>
            </a:blip>
            <a:stretch>
              <a:fillRect/>
            </a:stretch>
          </p:blipFill>
          <p:spPr>
            <a:xfrm>
              <a:off x="4695139" y="2670907"/>
              <a:ext cx="786546" cy="542717"/>
            </a:xfrm>
            <a:prstGeom prst="rect">
              <a:avLst/>
            </a:prstGeom>
          </p:spPr>
        </p:pic>
        <p:pic>
          <p:nvPicPr>
            <p:cNvPr id="28" name="Picture 27" descr="Icon&#10;&#10;Description automatically generated">
              <a:extLst>
                <a:ext uri="{FF2B5EF4-FFF2-40B4-BE49-F238E27FC236}">
                  <a16:creationId xmlns:a16="http://schemas.microsoft.com/office/drawing/2014/main" id="{D367610B-2BEF-46BE-942C-0943A71CCDA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24871" y="4021102"/>
              <a:ext cx="690056" cy="690056"/>
            </a:xfrm>
            <a:prstGeom prst="rect">
              <a:avLst/>
            </a:prstGeom>
          </p:spPr>
        </p:pic>
        <p:pic>
          <p:nvPicPr>
            <p:cNvPr id="37" name="Graphic 36">
              <a:extLst>
                <a:ext uri="{FF2B5EF4-FFF2-40B4-BE49-F238E27FC236}">
                  <a16:creationId xmlns:a16="http://schemas.microsoft.com/office/drawing/2014/main" id="{1739CDF7-C574-423C-B8D7-382613019B8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717981" y="3823383"/>
              <a:ext cx="1131145" cy="321600"/>
            </a:xfrm>
            <a:prstGeom prst="rect">
              <a:avLst/>
            </a:prstGeom>
          </p:spPr>
        </p:pic>
        <p:pic>
          <p:nvPicPr>
            <p:cNvPr id="39" name="Graphic 38">
              <a:extLst>
                <a:ext uri="{FF2B5EF4-FFF2-40B4-BE49-F238E27FC236}">
                  <a16:creationId xmlns:a16="http://schemas.microsoft.com/office/drawing/2014/main" id="{B769657A-2D9E-4088-A3D1-2FB47CFFA31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906807" y="2253813"/>
              <a:ext cx="1289740" cy="872612"/>
            </a:xfrm>
            <a:prstGeom prst="rect">
              <a:avLst/>
            </a:prstGeom>
          </p:spPr>
        </p:pic>
        <p:pic>
          <p:nvPicPr>
            <p:cNvPr id="79" name="Graphic 78">
              <a:extLst>
                <a:ext uri="{FF2B5EF4-FFF2-40B4-BE49-F238E27FC236}">
                  <a16:creationId xmlns:a16="http://schemas.microsoft.com/office/drawing/2014/main" id="{BF5B90D2-B85D-4A5C-ADFC-C5238D9B347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470891" y="2573258"/>
              <a:ext cx="1292990" cy="874811"/>
            </a:xfrm>
            <a:prstGeom prst="rect">
              <a:avLst/>
            </a:prstGeom>
          </p:spPr>
        </p:pic>
        <p:pic>
          <p:nvPicPr>
            <p:cNvPr id="16" name="Picture 15" descr="Shape&#10;&#10;Description automatically generated">
              <a:extLst>
                <a:ext uri="{FF2B5EF4-FFF2-40B4-BE49-F238E27FC236}">
                  <a16:creationId xmlns:a16="http://schemas.microsoft.com/office/drawing/2014/main" id="{E2E3917A-F3FA-4E29-A058-6F22B77C35F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573262" y="3648517"/>
              <a:ext cx="705451" cy="917087"/>
            </a:xfrm>
            <a:prstGeom prst="rect">
              <a:avLst/>
            </a:prstGeom>
          </p:spPr>
        </p:pic>
        <p:pic>
          <p:nvPicPr>
            <p:cNvPr id="57" name="Picture 56" descr="Shape&#10;&#10;Description automatically generated">
              <a:extLst>
                <a:ext uri="{FF2B5EF4-FFF2-40B4-BE49-F238E27FC236}">
                  <a16:creationId xmlns:a16="http://schemas.microsoft.com/office/drawing/2014/main" id="{89601F33-4EB0-430A-A730-E47ECCCF914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868666" y="4092314"/>
              <a:ext cx="522581" cy="679355"/>
            </a:xfrm>
            <a:prstGeom prst="rect">
              <a:avLst/>
            </a:prstGeom>
          </p:spPr>
        </p:pic>
        <p:pic>
          <p:nvPicPr>
            <p:cNvPr id="58" name="Graphic 57">
              <a:extLst>
                <a:ext uri="{FF2B5EF4-FFF2-40B4-BE49-F238E27FC236}">
                  <a16:creationId xmlns:a16="http://schemas.microsoft.com/office/drawing/2014/main" id="{343E5AB4-4EAE-4716-87B2-F6A94417BCD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231258" y="2465538"/>
              <a:ext cx="1292990" cy="874811"/>
            </a:xfrm>
            <a:prstGeom prst="rect">
              <a:avLst/>
            </a:prstGeom>
          </p:spPr>
        </p:pic>
        <p:pic>
          <p:nvPicPr>
            <p:cNvPr id="59" name="Graphic 58">
              <a:extLst>
                <a:ext uri="{FF2B5EF4-FFF2-40B4-BE49-F238E27FC236}">
                  <a16:creationId xmlns:a16="http://schemas.microsoft.com/office/drawing/2014/main" id="{E7A14BF8-9354-4D57-9B7F-D898349DEB2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105319" y="2574650"/>
              <a:ext cx="1292990" cy="367615"/>
            </a:xfrm>
            <a:prstGeom prst="rect">
              <a:avLst/>
            </a:prstGeom>
          </p:spPr>
        </p:pic>
        <p:pic>
          <p:nvPicPr>
            <p:cNvPr id="60" name="Picture 59" descr="Shape&#10;&#10;Description automatically generated">
              <a:extLst>
                <a:ext uri="{FF2B5EF4-FFF2-40B4-BE49-F238E27FC236}">
                  <a16:creationId xmlns:a16="http://schemas.microsoft.com/office/drawing/2014/main" id="{4B1DFF2A-DA9A-4A4F-A798-1759A66BF9F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850775" y="3793203"/>
              <a:ext cx="705451" cy="917087"/>
            </a:xfrm>
            <a:prstGeom prst="rect">
              <a:avLst/>
            </a:prstGeom>
          </p:spPr>
        </p:pic>
        <p:pic>
          <p:nvPicPr>
            <p:cNvPr id="62" name="Picture 61" descr="A picture containing text&#10;&#10;Description automatically generated">
              <a:extLst>
                <a:ext uri="{FF2B5EF4-FFF2-40B4-BE49-F238E27FC236}">
                  <a16:creationId xmlns:a16="http://schemas.microsoft.com/office/drawing/2014/main" id="{B06ED0F2-D5F3-4C8C-8CE4-6E0EA64EE181}"/>
                </a:ext>
              </a:extLst>
            </p:cNvPr>
            <p:cNvPicPr>
              <a:picLocks noChangeAspect="1"/>
            </p:cNvPicPr>
            <p:nvPr/>
          </p:nvPicPr>
          <p:blipFill rotWithShape="1">
            <a:blip r:embed="rId13">
              <a:extLst>
                <a:ext uri="{28A0092B-C50C-407E-A947-70E740481C1C}">
                  <a14:useLocalDpi xmlns:a14="http://schemas.microsoft.com/office/drawing/2010/main" val="0"/>
                </a:ext>
              </a:extLst>
            </a:blip>
            <a:srcRect l="1935" r="46571"/>
            <a:stretch/>
          </p:blipFill>
          <p:spPr>
            <a:xfrm>
              <a:off x="583923" y="4265756"/>
              <a:ext cx="1846724" cy="614798"/>
            </a:xfrm>
            <a:prstGeom prst="rect">
              <a:avLst/>
            </a:prstGeom>
          </p:spPr>
        </p:pic>
        <p:pic>
          <p:nvPicPr>
            <p:cNvPr id="63" name="Picture 62" descr="A picture containing text&#10;&#10;Description automatically generated">
              <a:extLst>
                <a:ext uri="{FF2B5EF4-FFF2-40B4-BE49-F238E27FC236}">
                  <a16:creationId xmlns:a16="http://schemas.microsoft.com/office/drawing/2014/main" id="{D89A9B13-8CFB-473D-A3B2-4A2726633FE3}"/>
                </a:ext>
              </a:extLst>
            </p:cNvPr>
            <p:cNvPicPr>
              <a:picLocks noChangeAspect="1"/>
            </p:cNvPicPr>
            <p:nvPr/>
          </p:nvPicPr>
          <p:blipFill rotWithShape="1">
            <a:blip r:embed="rId13">
              <a:extLst>
                <a:ext uri="{28A0092B-C50C-407E-A947-70E740481C1C}">
                  <a14:useLocalDpi xmlns:a14="http://schemas.microsoft.com/office/drawing/2010/main" val="0"/>
                </a:ext>
              </a:extLst>
            </a:blip>
            <a:srcRect l="1935" r="46571"/>
            <a:stretch/>
          </p:blipFill>
          <p:spPr>
            <a:xfrm>
              <a:off x="3634626" y="2064578"/>
              <a:ext cx="1710121" cy="569321"/>
            </a:xfrm>
            <a:prstGeom prst="rect">
              <a:avLst/>
            </a:prstGeom>
          </p:spPr>
        </p:pic>
        <p:pic>
          <p:nvPicPr>
            <p:cNvPr id="65" name="Picture 64" descr="A picture containing text&#10;&#10;Description automatically generated">
              <a:extLst>
                <a:ext uri="{FF2B5EF4-FFF2-40B4-BE49-F238E27FC236}">
                  <a16:creationId xmlns:a16="http://schemas.microsoft.com/office/drawing/2014/main" id="{1F97B613-59EB-4595-B759-AB4AF22C5B75}"/>
                </a:ext>
              </a:extLst>
            </p:cNvPr>
            <p:cNvPicPr>
              <a:picLocks noChangeAspect="1"/>
            </p:cNvPicPr>
            <p:nvPr/>
          </p:nvPicPr>
          <p:blipFill rotWithShape="1">
            <a:blip r:embed="rId13">
              <a:extLst>
                <a:ext uri="{28A0092B-C50C-407E-A947-70E740481C1C}">
                  <a14:useLocalDpi xmlns:a14="http://schemas.microsoft.com/office/drawing/2010/main" val="0"/>
                </a:ext>
              </a:extLst>
            </a:blip>
            <a:srcRect l="1935" r="46571"/>
            <a:stretch/>
          </p:blipFill>
          <p:spPr>
            <a:xfrm>
              <a:off x="8965190" y="3106239"/>
              <a:ext cx="1850524" cy="616063"/>
            </a:xfrm>
            <a:prstGeom prst="rect">
              <a:avLst/>
            </a:prstGeom>
          </p:spPr>
        </p:pic>
        <p:pic>
          <p:nvPicPr>
            <p:cNvPr id="69" name="Picture 68" descr="Logo&#10;&#10;Description automatically generated">
              <a:extLst>
                <a:ext uri="{FF2B5EF4-FFF2-40B4-BE49-F238E27FC236}">
                  <a16:creationId xmlns:a16="http://schemas.microsoft.com/office/drawing/2014/main" id="{93B89459-7D6F-4B58-8419-E29A9997BDDC}"/>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910051" y="4290661"/>
              <a:ext cx="731821" cy="447387"/>
            </a:xfrm>
            <a:prstGeom prst="rect">
              <a:avLst/>
            </a:prstGeom>
          </p:spPr>
        </p:pic>
        <p:pic>
          <p:nvPicPr>
            <p:cNvPr id="42" name="Picture 41" descr="Icon&#10;&#10;Description automatically generated">
              <a:extLst>
                <a:ext uri="{FF2B5EF4-FFF2-40B4-BE49-F238E27FC236}">
                  <a16:creationId xmlns:a16="http://schemas.microsoft.com/office/drawing/2014/main" id="{03D72D70-2C98-482D-B220-05069BF917E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70280" y="2241922"/>
              <a:ext cx="690056" cy="690056"/>
            </a:xfrm>
            <a:prstGeom prst="rect">
              <a:avLst/>
            </a:prstGeom>
          </p:spPr>
        </p:pic>
        <p:pic>
          <p:nvPicPr>
            <p:cNvPr id="43" name="Picture 42" descr="Icon&#10;&#10;Description automatically generated">
              <a:extLst>
                <a:ext uri="{FF2B5EF4-FFF2-40B4-BE49-F238E27FC236}">
                  <a16:creationId xmlns:a16="http://schemas.microsoft.com/office/drawing/2014/main" id="{CCD6279A-5B51-41F0-A2BA-99CCF3BA6456}"/>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860001" y="2649351"/>
              <a:ext cx="585831" cy="585831"/>
            </a:xfrm>
            <a:prstGeom prst="rect">
              <a:avLst/>
            </a:prstGeom>
          </p:spPr>
        </p:pic>
        <p:pic>
          <p:nvPicPr>
            <p:cNvPr id="41" name="Picture 40" descr="Shape&#10;&#10;Description automatically generated">
              <a:extLst>
                <a:ext uri="{FF2B5EF4-FFF2-40B4-BE49-F238E27FC236}">
                  <a16:creationId xmlns:a16="http://schemas.microsoft.com/office/drawing/2014/main" id="{39060687-A8AB-47CD-9DEC-0527417E525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18814" y="2489618"/>
              <a:ext cx="585831" cy="761580"/>
            </a:xfrm>
            <a:prstGeom prst="rect">
              <a:avLst/>
            </a:prstGeom>
          </p:spPr>
        </p:pic>
        <p:pic>
          <p:nvPicPr>
            <p:cNvPr id="49" name="Graphic 48">
              <a:extLst>
                <a:ext uri="{FF2B5EF4-FFF2-40B4-BE49-F238E27FC236}">
                  <a16:creationId xmlns:a16="http://schemas.microsoft.com/office/drawing/2014/main" id="{6C0E475D-9253-42D0-9F67-98959BBEDB9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99497" y="4144983"/>
              <a:ext cx="1131146" cy="765311"/>
            </a:xfrm>
            <a:prstGeom prst="rect">
              <a:avLst/>
            </a:prstGeom>
          </p:spPr>
        </p:pic>
        <p:pic>
          <p:nvPicPr>
            <p:cNvPr id="45" name="Graphic 44">
              <a:extLst>
                <a:ext uri="{FF2B5EF4-FFF2-40B4-BE49-F238E27FC236}">
                  <a16:creationId xmlns:a16="http://schemas.microsoft.com/office/drawing/2014/main" id="{C9BE94FD-5434-4BF8-BB07-F71F61D5EEA8}"/>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87631" y="3144950"/>
              <a:ext cx="1365369" cy="388194"/>
            </a:xfrm>
            <a:prstGeom prst="rect">
              <a:avLst/>
            </a:prstGeom>
          </p:spPr>
        </p:pic>
        <p:pic>
          <p:nvPicPr>
            <p:cNvPr id="52" name="Graphic 51">
              <a:extLst>
                <a:ext uri="{FF2B5EF4-FFF2-40B4-BE49-F238E27FC236}">
                  <a16:creationId xmlns:a16="http://schemas.microsoft.com/office/drawing/2014/main" id="{E75AFD2F-3856-4289-B74C-1D678BC1BC0D}"/>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10834" y="2125629"/>
              <a:ext cx="1118769" cy="318082"/>
            </a:xfrm>
            <a:prstGeom prst="rect">
              <a:avLst/>
            </a:prstGeom>
          </p:spPr>
        </p:pic>
      </p:grpSp>
    </p:spTree>
    <p:extLst>
      <p:ext uri="{BB962C8B-B14F-4D97-AF65-F5344CB8AC3E}">
        <p14:creationId xmlns:p14="http://schemas.microsoft.com/office/powerpoint/2010/main" val="3731491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TextBox 1029"/>
          <p:cNvSpPr txBox="1"/>
          <p:nvPr/>
        </p:nvSpPr>
        <p:spPr>
          <a:xfrm>
            <a:off x="121582" y="309735"/>
            <a:ext cx="711925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SmartLabel Knowledge Partner Services Map</a:t>
            </a:r>
          </a:p>
        </p:txBody>
      </p:sp>
      <p:graphicFrame>
        <p:nvGraphicFramePr>
          <p:cNvPr id="13" name="Table 12"/>
          <p:cNvGraphicFramePr>
            <a:graphicFrameLocks noGrp="1"/>
          </p:cNvGraphicFramePr>
          <p:nvPr>
            <p:extLst>
              <p:ext uri="{D42A27DB-BD31-4B8C-83A1-F6EECF244321}">
                <p14:modId xmlns:p14="http://schemas.microsoft.com/office/powerpoint/2010/main" val="2865871765"/>
              </p:ext>
            </p:extLst>
          </p:nvPr>
        </p:nvGraphicFramePr>
        <p:xfrm>
          <a:off x="781150" y="1821180"/>
          <a:ext cx="10499679" cy="3215640"/>
        </p:xfrm>
        <a:graphic>
          <a:graphicData uri="http://schemas.openxmlformats.org/drawingml/2006/table">
            <a:tbl>
              <a:tblPr firstRow="1" bandRow="1">
                <a:tableStyleId>{5940675A-B579-460E-94D1-54222C63F5DA}</a:tableStyleId>
              </a:tblPr>
              <a:tblGrid>
                <a:gridCol w="1894938">
                  <a:extLst>
                    <a:ext uri="{9D8B030D-6E8A-4147-A177-3AD203B41FA5}">
                      <a16:colId xmlns:a16="http://schemas.microsoft.com/office/drawing/2014/main" val="3123025350"/>
                    </a:ext>
                  </a:extLst>
                </a:gridCol>
                <a:gridCol w="1593908">
                  <a:extLst>
                    <a:ext uri="{9D8B030D-6E8A-4147-A177-3AD203B41FA5}">
                      <a16:colId xmlns:a16="http://schemas.microsoft.com/office/drawing/2014/main" val="535950883"/>
                    </a:ext>
                  </a:extLst>
                </a:gridCol>
                <a:gridCol w="1936795">
                  <a:extLst>
                    <a:ext uri="{9D8B030D-6E8A-4147-A177-3AD203B41FA5}">
                      <a16:colId xmlns:a16="http://schemas.microsoft.com/office/drawing/2014/main" val="2552121606"/>
                    </a:ext>
                  </a:extLst>
                </a:gridCol>
                <a:gridCol w="1691346">
                  <a:extLst>
                    <a:ext uri="{9D8B030D-6E8A-4147-A177-3AD203B41FA5}">
                      <a16:colId xmlns:a16="http://schemas.microsoft.com/office/drawing/2014/main" val="702042365"/>
                    </a:ext>
                  </a:extLst>
                </a:gridCol>
                <a:gridCol w="1691346">
                  <a:extLst>
                    <a:ext uri="{9D8B030D-6E8A-4147-A177-3AD203B41FA5}">
                      <a16:colId xmlns:a16="http://schemas.microsoft.com/office/drawing/2014/main" val="2150498874"/>
                    </a:ext>
                  </a:extLst>
                </a:gridCol>
                <a:gridCol w="1691346">
                  <a:extLst>
                    <a:ext uri="{9D8B030D-6E8A-4147-A177-3AD203B41FA5}">
                      <a16:colId xmlns:a16="http://schemas.microsoft.com/office/drawing/2014/main" val="1141260445"/>
                    </a:ext>
                  </a:extLst>
                </a:gridCol>
              </a:tblGrid>
              <a:tr h="1340784">
                <a:tc>
                  <a:txBody>
                    <a:bodyPr/>
                    <a:lstStyle/>
                    <a:p>
                      <a:r>
                        <a:rPr lang="en-US" sz="1700" b="1" dirty="0"/>
                        <a:t>Knowledge Partner</a:t>
                      </a:r>
                    </a:p>
                  </a:txBody>
                  <a:tcPr>
                    <a:solidFill>
                      <a:srgbClr val="A1CE57"/>
                    </a:solidFill>
                  </a:tcPr>
                </a:tc>
                <a:tc>
                  <a:txBody>
                    <a:bodyPr/>
                    <a:lstStyle/>
                    <a:p>
                      <a:pPr algn="ctr"/>
                      <a:r>
                        <a:rPr lang="en-US" sz="1700" b="1" dirty="0">
                          <a:solidFill>
                            <a:schemeClr val="tx1"/>
                          </a:solidFill>
                        </a:rPr>
                        <a:t>Data Management</a:t>
                      </a:r>
                      <a:endParaRPr lang="en-US" sz="1700" b="1" dirty="0"/>
                    </a:p>
                  </a:txBody>
                  <a:tcPr>
                    <a:solidFill>
                      <a:srgbClr val="A1CE57"/>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Attribute</a:t>
                      </a:r>
                    </a:p>
                    <a:p>
                      <a:pPr marL="0" marR="0" indent="0" algn="ctr"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 Content Capture &amp; Aggregate</a:t>
                      </a:r>
                    </a:p>
                    <a:p>
                      <a:pPr algn="ctr"/>
                      <a:endParaRPr lang="en-US" sz="1700" b="1" dirty="0"/>
                    </a:p>
                  </a:txBody>
                  <a:tcPr>
                    <a:solidFill>
                      <a:srgbClr val="A1CE57"/>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b="1" kern="1200" dirty="0">
                          <a:solidFill>
                            <a:schemeClr val="tx1"/>
                          </a:solidFill>
                          <a:effectLst/>
                          <a:latin typeface="+mn-lt"/>
                          <a:ea typeface="+mn-ea"/>
                          <a:cs typeface="+mn-cs"/>
                        </a:rPr>
                        <a:t>QR Code Generation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700" b="1" kern="1200" dirty="0">
                          <a:solidFill>
                            <a:schemeClr val="tx1"/>
                          </a:solidFill>
                          <a:effectLst/>
                          <a:latin typeface="+mn-lt"/>
                          <a:ea typeface="+mn-ea"/>
                          <a:cs typeface="+mn-cs"/>
                        </a:rPr>
                        <a:t>Enabling Technology Provider</a:t>
                      </a:r>
                      <a:endParaRPr lang="en-US" sz="1700" b="1" dirty="0">
                        <a:solidFill>
                          <a:schemeClr val="tx1"/>
                        </a:solidFill>
                      </a:endParaRPr>
                    </a:p>
                  </a:txBody>
                  <a:tcPr>
                    <a:solidFill>
                      <a:srgbClr val="A1CE57"/>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Landing Page Development, Hosting and Distribution</a:t>
                      </a:r>
                    </a:p>
                  </a:txBody>
                  <a:tcPr>
                    <a:solidFill>
                      <a:srgbClr val="A1CE57"/>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Consulting, Systems Integration, Managed Services</a:t>
                      </a:r>
                    </a:p>
                  </a:txBody>
                  <a:tcPr>
                    <a:solidFill>
                      <a:srgbClr val="A1CE57"/>
                    </a:solidFill>
                  </a:tcPr>
                </a:tc>
                <a:extLst>
                  <a:ext uri="{0D108BD9-81ED-4DB2-BD59-A6C34878D82A}">
                    <a16:rowId xmlns:a16="http://schemas.microsoft.com/office/drawing/2014/main" val="3199633476"/>
                  </a:ext>
                </a:extLst>
              </a:tr>
              <a:tr h="0">
                <a:tc>
                  <a:txBody>
                    <a:bodyPr/>
                    <a:lstStyle/>
                    <a:p>
                      <a:r>
                        <a:rPr lang="en-US" sz="1400" b="1" dirty="0"/>
                        <a:t>1WorldSync</a:t>
                      </a:r>
                    </a:p>
                  </a:txBody>
                  <a:tcPr>
                    <a:solidFill>
                      <a:schemeClr val="accent3">
                        <a:lumMod val="20000"/>
                        <a:lumOff val="80000"/>
                      </a:schemeClr>
                    </a:solidFill>
                  </a:tcPr>
                </a:tc>
                <a:tc>
                  <a:txBody>
                    <a:bodyPr/>
                    <a:lstStyle/>
                    <a:p>
                      <a:pPr marL="0" indent="0" algn="ctr">
                        <a:buFont typeface="Wingdings" panose="05000000000000000000" pitchFamily="2" charset="2"/>
                        <a:buNone/>
                      </a:pPr>
                      <a:r>
                        <a:rPr lang="en-US" sz="1400" baseline="0" dirty="0">
                          <a:sym typeface="Wingdings" panose="05000000000000000000" pitchFamily="2" charset="2"/>
                        </a:rPr>
                        <a:t></a:t>
                      </a:r>
                      <a:r>
                        <a:rPr lang="en-US" sz="1400" baseline="0" dirty="0"/>
                        <a:t> </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endParaRPr lang="en-US" sz="1400" dirty="0"/>
                    </a:p>
                  </a:txBody>
                  <a:tcPr/>
                </a:tc>
                <a:extLst>
                  <a:ext uri="{0D108BD9-81ED-4DB2-BD59-A6C34878D82A}">
                    <a16:rowId xmlns:a16="http://schemas.microsoft.com/office/drawing/2014/main" val="353587824"/>
                  </a:ext>
                </a:extLst>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err="1"/>
                        <a:t>Foodmaestro</a:t>
                      </a:r>
                      <a:endParaRPr lang="en-US" sz="1400" b="1" dirty="0"/>
                    </a:p>
                  </a:txBody>
                  <a:tcPr>
                    <a:solidFill>
                      <a:schemeClr val="accent3">
                        <a:lumMod val="20000"/>
                        <a:lumOff val="80000"/>
                      </a:schemeClr>
                    </a:solidFill>
                  </a:tcPr>
                </a:tc>
                <a:tc>
                  <a:txBody>
                    <a:bodyPr/>
                    <a:lstStyle/>
                    <a:p>
                      <a:pPr algn="ctr"/>
                      <a:r>
                        <a:rPr lang="en-US" sz="140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a:t>
                      </a:r>
                      <a:endParaRPr lang="en-US" sz="1400" dirty="0"/>
                    </a:p>
                  </a:txBody>
                  <a:tcPr/>
                </a:tc>
                <a:tc>
                  <a:txBody>
                    <a:bodyPr/>
                    <a:lstStyle/>
                    <a:p>
                      <a:pPr algn="ctr"/>
                      <a:r>
                        <a:rPr lang="en-US" sz="140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a:t>
                      </a:r>
                      <a:endParaRPr lang="en-US" sz="1400" dirty="0"/>
                    </a:p>
                  </a:txBody>
                  <a:tcPr/>
                </a:tc>
                <a:tc>
                  <a:txBody>
                    <a:bodyPr/>
                    <a:lstStyle/>
                    <a:p>
                      <a:pPr algn="ctr"/>
                      <a:endParaRPr lang="en-US" sz="1400" dirty="0"/>
                    </a:p>
                  </a:txBody>
                  <a:tcPr/>
                </a:tc>
                <a:extLst>
                  <a:ext uri="{0D108BD9-81ED-4DB2-BD59-A6C34878D82A}">
                    <a16:rowId xmlns:a16="http://schemas.microsoft.com/office/drawing/2014/main" val="206777194"/>
                  </a:ext>
                </a:extLst>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Label Insight</a:t>
                      </a:r>
                    </a:p>
                  </a:txBody>
                  <a:tcPr>
                    <a:solidFill>
                      <a:schemeClr val="accent3">
                        <a:lumMod val="20000"/>
                        <a:lumOff val="80000"/>
                      </a:schemeClr>
                    </a:solidFill>
                  </a:tcPr>
                </a:tc>
                <a:tc>
                  <a:txBody>
                    <a:bodyPr/>
                    <a:lstStyle/>
                    <a:p>
                      <a:pPr marL="0" indent="0" algn="ctr">
                        <a:buFont typeface="Wingdings" panose="05000000000000000000" pitchFamily="2" charset="2"/>
                        <a:buNone/>
                      </a:pPr>
                      <a:r>
                        <a:rPr lang="en-US" sz="140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endParaRPr lang="en-US" sz="1400" dirty="0"/>
                    </a:p>
                  </a:txBody>
                  <a:tcPr/>
                </a:tc>
                <a:tc>
                  <a:txBody>
                    <a:bodyPr/>
                    <a:lstStyle/>
                    <a:p>
                      <a:pPr marL="0" indent="0" algn="ctr">
                        <a:buFont typeface="Wingdings" panose="05000000000000000000" pitchFamily="2" charset="2"/>
                        <a:buNone/>
                      </a:pPr>
                      <a:r>
                        <a:rPr lang="en-US" sz="1400" dirty="0"/>
                        <a:t> </a:t>
                      </a:r>
                      <a:r>
                        <a:rPr lang="en-US" sz="140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r>
                        <a:rPr lang="en-US" sz="1400" baseline="0" dirty="0"/>
                        <a:t> </a:t>
                      </a:r>
                      <a:endParaRPr lang="en-US" sz="1400" dirty="0"/>
                    </a:p>
                  </a:txBody>
                  <a:tcPr/>
                </a:tc>
                <a:tc>
                  <a:txBody>
                    <a:bodyPr/>
                    <a:lstStyle/>
                    <a:p>
                      <a:pPr algn="ctr"/>
                      <a:endParaRPr lang="en-US" sz="1400" dirty="0"/>
                    </a:p>
                  </a:txBody>
                  <a:tcPr/>
                </a:tc>
                <a:extLst>
                  <a:ext uri="{0D108BD9-81ED-4DB2-BD59-A6C34878D82A}">
                    <a16:rowId xmlns:a16="http://schemas.microsoft.com/office/drawing/2014/main" val="2539812326"/>
                  </a:ext>
                </a:extLst>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err="1"/>
                        <a:t>Qliktag</a:t>
                      </a:r>
                      <a:endParaRPr lang="en-US" sz="1400" b="1" dirty="0"/>
                    </a:p>
                  </a:txBody>
                  <a:tcPr>
                    <a:solidFill>
                      <a:schemeClr val="accent3">
                        <a:lumMod val="20000"/>
                        <a:lumOff val="80000"/>
                      </a:schemeClr>
                    </a:solidFill>
                  </a:tcPr>
                </a:tc>
                <a:tc>
                  <a:txBody>
                    <a:bodyPr/>
                    <a:lstStyle/>
                    <a:p>
                      <a:pPr marL="0" indent="0" algn="ctr">
                        <a:buFont typeface="Wingdings" panose="05000000000000000000" pitchFamily="2" charset="2"/>
                        <a:buNone/>
                      </a:pPr>
                      <a:r>
                        <a:rPr lang="en-US" sz="1400" baseline="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endParaRPr lang="en-US" sz="1400" dirty="0"/>
                    </a:p>
                  </a:txBody>
                  <a:tcPr/>
                </a:tc>
                <a:tc>
                  <a:txBody>
                    <a:bodyPr/>
                    <a:lstStyle/>
                    <a:p>
                      <a:pPr marL="0" indent="0" algn="ctr">
                        <a:buFont typeface="Wingdings" panose="05000000000000000000" pitchFamily="2" charset="2"/>
                        <a:buNone/>
                      </a:pPr>
                      <a:r>
                        <a:rPr lang="en-US" sz="1400" baseline="0" dirty="0">
                          <a:sym typeface="Wingdings" panose="05000000000000000000" pitchFamily="2" charset="2"/>
                        </a:rPr>
                        <a:t></a:t>
                      </a:r>
                      <a:r>
                        <a:rPr lang="en-US" sz="1400" baseline="0" dirty="0"/>
                        <a:t> </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endParaRPr lang="en-US" sz="1400" dirty="0"/>
                    </a:p>
                  </a:txBody>
                  <a:tcPr/>
                </a:tc>
                <a:tc>
                  <a:txBody>
                    <a:bodyPr/>
                    <a:lstStyle/>
                    <a:p>
                      <a:pPr algn="ctr"/>
                      <a:endParaRPr lang="en-US" sz="1400" dirty="0"/>
                    </a:p>
                  </a:txBody>
                  <a:tcPr/>
                </a:tc>
                <a:extLst>
                  <a:ext uri="{0D108BD9-81ED-4DB2-BD59-A6C34878D82A}">
                    <a16:rowId xmlns:a16="http://schemas.microsoft.com/office/drawing/2014/main" val="2997581852"/>
                  </a:ext>
                </a:extLst>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err="1"/>
                        <a:t>Scanbuy</a:t>
                      </a:r>
                      <a:endParaRPr lang="en-US" sz="1400" b="1" dirty="0"/>
                    </a:p>
                  </a:txBody>
                  <a:tcPr>
                    <a:solidFill>
                      <a:schemeClr val="accent3">
                        <a:lumMod val="20000"/>
                        <a:lumOff val="80000"/>
                      </a:schemeClr>
                    </a:solidFill>
                  </a:tcPr>
                </a:tc>
                <a:tc>
                  <a:txBody>
                    <a:bodyPr/>
                    <a:lstStyle/>
                    <a:p>
                      <a:pPr algn="ctr"/>
                      <a:r>
                        <a:rPr lang="en-US" sz="140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a:sym typeface="Wingdings" panose="05000000000000000000" pitchFamily="2" charset="2"/>
                        </a:rPr>
                        <a:t></a:t>
                      </a:r>
                      <a:endParaRPr lang="en-US" sz="1400" dirty="0"/>
                    </a:p>
                  </a:txBody>
                  <a:tcPr/>
                </a:tc>
                <a:tc>
                  <a:txBody>
                    <a:bodyPr/>
                    <a:lstStyle/>
                    <a:p>
                      <a:pPr marL="0" indent="0" algn="ctr">
                        <a:buFont typeface="Wingdings" panose="05000000000000000000" pitchFamily="2" charset="2"/>
                        <a:buNone/>
                      </a:pPr>
                      <a:r>
                        <a:rPr lang="en-US" sz="1400" baseline="0" dirty="0">
                          <a:sym typeface="Wingdings" panose="05000000000000000000" pitchFamily="2" charset="2"/>
                        </a:rPr>
                        <a: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endParaRPr lang="en-US" sz="1400" dirty="0"/>
                    </a:p>
                  </a:txBody>
                  <a:tcPr/>
                </a:tc>
                <a:tc>
                  <a:txBody>
                    <a:bodyPr/>
                    <a:lstStyle/>
                    <a:p>
                      <a:pPr algn="ctr"/>
                      <a:endParaRPr lang="en-US" sz="1400" dirty="0"/>
                    </a:p>
                  </a:txBody>
                  <a:tcPr/>
                </a:tc>
                <a:extLst>
                  <a:ext uri="{0D108BD9-81ED-4DB2-BD59-A6C34878D82A}">
                    <a16:rowId xmlns:a16="http://schemas.microsoft.com/office/drawing/2014/main" val="1088552157"/>
                  </a:ext>
                </a:extLst>
              </a:tr>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err="1"/>
                        <a:t>Syndigo</a:t>
                      </a:r>
                      <a:endParaRPr lang="en-US" sz="1400" b="1" dirty="0"/>
                    </a:p>
                  </a:txBody>
                  <a:tcPr>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r>
                        <a:rPr lang="en-US" sz="1400" dirty="0"/>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r>
                        <a:rPr lang="en-US" sz="1400" dirty="0"/>
                        <a:t> </a:t>
                      </a:r>
                    </a:p>
                  </a:txBody>
                  <a:tcPr/>
                </a:tc>
                <a:tc>
                  <a:txBody>
                    <a:bodyPr/>
                    <a:lstStyle/>
                    <a:p>
                      <a:pPr marL="0" indent="0" algn="ctr">
                        <a:buFont typeface="Wingdings" panose="05000000000000000000" pitchFamily="2" charset="2"/>
                        <a:buNone/>
                      </a:pP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400" baseline="0" dirty="0">
                          <a:sym typeface="Wingdings" panose="05000000000000000000" pitchFamily="2" charset="2"/>
                        </a:rPr>
                        <a:t></a:t>
                      </a:r>
                      <a:endParaRPr lang="en-US" sz="1400" dirty="0"/>
                    </a:p>
                  </a:txBody>
                  <a:tcPr/>
                </a:tc>
                <a:tc>
                  <a:txBody>
                    <a:bodyPr/>
                    <a:lstStyle/>
                    <a:p>
                      <a:pPr marL="285750" indent="-285750" algn="ctr">
                        <a:buFont typeface="Wingdings" panose="05000000000000000000" pitchFamily="2" charset="2"/>
                        <a:buChar char="ü"/>
                      </a:pPr>
                      <a:endParaRPr lang="en-US" sz="1400" dirty="0"/>
                    </a:p>
                  </a:txBody>
                  <a:tcPr/>
                </a:tc>
                <a:extLst>
                  <a:ext uri="{0D108BD9-81ED-4DB2-BD59-A6C34878D82A}">
                    <a16:rowId xmlns:a16="http://schemas.microsoft.com/office/drawing/2014/main" val="2795592618"/>
                  </a:ext>
                </a:extLst>
              </a:tr>
            </a:tbl>
          </a:graphicData>
        </a:graphic>
      </p:graphicFrame>
      <p:pic>
        <p:nvPicPr>
          <p:cNvPr id="3" name="Picture 2">
            <a:extLst>
              <a:ext uri="{FF2B5EF4-FFF2-40B4-BE49-F238E27FC236}">
                <a16:creationId xmlns:a16="http://schemas.microsoft.com/office/drawing/2014/main" id="{A2AEEF60-4C6F-4798-A337-99EF2E4063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34958" y="-184528"/>
            <a:ext cx="1989702" cy="1230284"/>
          </a:xfrm>
          <a:prstGeom prst="rect">
            <a:avLst/>
          </a:prstGeom>
        </p:spPr>
      </p:pic>
      <p:pic>
        <p:nvPicPr>
          <p:cNvPr id="6" name="Picture 5" descr="Logo&#10;&#10;Description automatically generated">
            <a:extLst>
              <a:ext uri="{FF2B5EF4-FFF2-40B4-BE49-F238E27FC236}">
                <a16:creationId xmlns:a16="http://schemas.microsoft.com/office/drawing/2014/main" id="{FC83EEF4-0229-453F-A858-1CFBFF17CF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1583" y="123905"/>
            <a:ext cx="1713973" cy="754983"/>
          </a:xfrm>
          <a:prstGeom prst="rect">
            <a:avLst/>
          </a:prstGeom>
        </p:spPr>
      </p:pic>
    </p:spTree>
    <p:extLst>
      <p:ext uri="{BB962C8B-B14F-4D97-AF65-F5344CB8AC3E}">
        <p14:creationId xmlns:p14="http://schemas.microsoft.com/office/powerpoint/2010/main" val="315139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620" y="148559"/>
            <a:ext cx="7119251" cy="461665"/>
          </a:xfrm>
          <a:prstGeom prst="rect">
            <a:avLst/>
          </a:prstGeom>
          <a:noFill/>
        </p:spPr>
        <p:txBody>
          <a:bodyPr wrap="square" rtlCol="0">
            <a:spAutoFit/>
          </a:bodyPr>
          <a:lstStyle/>
          <a:p>
            <a:r>
              <a:rPr lang="en-US" sz="2400" b="1" dirty="0"/>
              <a:t>SmartLabel Knowledge Partner Services Description</a:t>
            </a:r>
          </a:p>
        </p:txBody>
      </p:sp>
      <p:graphicFrame>
        <p:nvGraphicFramePr>
          <p:cNvPr id="3" name="Table 2"/>
          <p:cNvGraphicFramePr>
            <a:graphicFrameLocks noGrp="1"/>
          </p:cNvGraphicFramePr>
          <p:nvPr>
            <p:extLst>
              <p:ext uri="{D42A27DB-BD31-4B8C-83A1-F6EECF244321}">
                <p14:modId xmlns:p14="http://schemas.microsoft.com/office/powerpoint/2010/main" val="2275104888"/>
              </p:ext>
            </p:extLst>
          </p:nvPr>
        </p:nvGraphicFramePr>
        <p:xfrm>
          <a:off x="290945" y="1015501"/>
          <a:ext cx="11651673" cy="4942840"/>
        </p:xfrm>
        <a:graphic>
          <a:graphicData uri="http://schemas.openxmlformats.org/drawingml/2006/table">
            <a:tbl>
              <a:tblPr firstRow="1" bandRow="1">
                <a:tableStyleId>{C083E6E3-FA7D-4D7B-A595-EF9225AFEA82}</a:tableStyleId>
              </a:tblPr>
              <a:tblGrid>
                <a:gridCol w="1966375">
                  <a:extLst>
                    <a:ext uri="{9D8B030D-6E8A-4147-A177-3AD203B41FA5}">
                      <a16:colId xmlns:a16="http://schemas.microsoft.com/office/drawing/2014/main" val="20000"/>
                    </a:ext>
                  </a:extLst>
                </a:gridCol>
                <a:gridCol w="9685298">
                  <a:extLst>
                    <a:ext uri="{9D8B030D-6E8A-4147-A177-3AD203B41FA5}">
                      <a16:colId xmlns:a16="http://schemas.microsoft.com/office/drawing/2014/main" val="20001"/>
                    </a:ext>
                  </a:extLst>
                </a:gridCol>
              </a:tblGrid>
              <a:tr h="370840">
                <a:tc>
                  <a:txBody>
                    <a:bodyPr/>
                    <a:lstStyle/>
                    <a:p>
                      <a:pPr algn="ctr"/>
                      <a:r>
                        <a:rPr lang="en-US" dirty="0"/>
                        <a:t>Partner</a:t>
                      </a:r>
                    </a:p>
                  </a:txBody>
                  <a:tcPr>
                    <a:lnB w="12700" cap="flat" cmpd="sng" algn="ctr">
                      <a:solidFill>
                        <a:schemeClr val="tx1"/>
                      </a:solidFill>
                      <a:prstDash val="solid"/>
                      <a:round/>
                      <a:headEnd type="none" w="med" len="med"/>
                      <a:tailEnd type="none" w="med" len="med"/>
                    </a:lnB>
                  </a:tcPr>
                </a:tc>
                <a:tc>
                  <a:txBody>
                    <a:bodyPr/>
                    <a:lstStyle/>
                    <a:p>
                      <a:pPr algn="ctr"/>
                      <a:r>
                        <a:rPr lang="en-US" dirty="0"/>
                        <a:t>Brief Overview of Services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b="1" dirty="0"/>
                        <a:t>1WorldSync</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b="1" dirty="0">
                          <a:effectLst/>
                          <a:latin typeface="+mn-lt"/>
                          <a:ea typeface="Calibri" panose="020F0502020204030204" pitchFamily="34" charset="0"/>
                          <a:cs typeface="Times New Roman" panose="02020603050405020304" pitchFamily="18" charset="0"/>
                        </a:rPr>
                        <a:t>S</a:t>
                      </a:r>
                      <a:r>
                        <a:rPr lang="en-US" sz="1400" b="1" i="0" kern="1200" dirty="0">
                          <a:solidFill>
                            <a:schemeClr val="tx1"/>
                          </a:solidFill>
                          <a:latin typeface="+mn-lt"/>
                          <a:ea typeface="+mn-ea"/>
                          <a:cs typeface="+mn-cs"/>
                        </a:rPr>
                        <a:t>ERVICES</a:t>
                      </a:r>
                      <a:r>
                        <a:rPr lang="en-US" sz="1400" b="1" dirty="0">
                          <a:effectLst/>
                          <a:latin typeface="+mn-lt"/>
                          <a:ea typeface="Calibri" panose="020F0502020204030204" pitchFamily="34" charset="0"/>
                          <a:cs typeface="Times New Roman" panose="02020603050405020304" pitchFamily="18" charset="0"/>
                        </a:rPr>
                        <a:t>:</a:t>
                      </a:r>
                      <a:r>
                        <a:rPr lang="en-US" sz="1400" dirty="0">
                          <a:effectLst/>
                          <a:latin typeface="+mn-lt"/>
                          <a:ea typeface="Calibri" panose="020F0502020204030204" pitchFamily="34" charset="0"/>
                          <a:cs typeface="Times New Roman" panose="02020603050405020304" pitchFamily="18" charset="0"/>
                        </a:rPr>
                        <a:t> SmartLabel Content Creation, Logistics &amp; E-Commerce Content Syndication, GDSN Data Pool, </a:t>
                      </a:r>
                      <a:r>
                        <a:rPr lang="en-US" sz="1400" kern="1200" dirty="0">
                          <a:solidFill>
                            <a:schemeClr val="tx1"/>
                          </a:solidFill>
                          <a:effectLst/>
                          <a:latin typeface="+mn-lt"/>
                          <a:ea typeface="+mn-ea"/>
                          <a:cs typeface="+mn-cs"/>
                        </a:rPr>
                        <a:t>Data Governance and Management, Attribute</a:t>
                      </a:r>
                      <a:r>
                        <a:rPr lang="en-US" sz="1400" kern="1200" baseline="0" dirty="0">
                          <a:solidFill>
                            <a:schemeClr val="tx1"/>
                          </a:solidFill>
                          <a:effectLst/>
                          <a:latin typeface="+mn-lt"/>
                          <a:ea typeface="+mn-ea"/>
                          <a:cs typeface="+mn-cs"/>
                        </a:rPr>
                        <a:t> and C</a:t>
                      </a:r>
                      <a:r>
                        <a:rPr lang="en-US" sz="1400" kern="1200" dirty="0">
                          <a:solidFill>
                            <a:schemeClr val="tx1"/>
                          </a:solidFill>
                          <a:effectLst/>
                          <a:latin typeface="+mn-lt"/>
                          <a:ea typeface="+mn-ea"/>
                          <a:cs typeface="+mn-cs"/>
                        </a:rPr>
                        <a:t>ontent Capture and Aggregation, Product Photography and Image Capture Services, Product Information Management (PIM) Software, </a:t>
                      </a:r>
                      <a:r>
                        <a:rPr lang="en-US" sz="1400" kern="1200" baseline="0" dirty="0">
                          <a:solidFill>
                            <a:schemeClr val="tx1"/>
                          </a:solidFill>
                          <a:effectLst/>
                          <a:latin typeface="+mn-lt"/>
                          <a:ea typeface="+mn-ea"/>
                          <a:cs typeface="+mn-cs"/>
                        </a:rPr>
                        <a:t>H</a:t>
                      </a:r>
                      <a:r>
                        <a:rPr lang="en-US" sz="1400" kern="1200" dirty="0">
                          <a:solidFill>
                            <a:schemeClr val="tx1"/>
                          </a:solidFill>
                          <a:effectLst/>
                          <a:latin typeface="+mn-lt"/>
                          <a:ea typeface="+mn-ea"/>
                          <a:cs typeface="+mn-cs"/>
                        </a:rPr>
                        <a:t>osting</a:t>
                      </a:r>
                      <a:r>
                        <a:rPr lang="en-US" sz="1400" kern="1200" baseline="0" dirty="0">
                          <a:solidFill>
                            <a:schemeClr val="tx1"/>
                          </a:solidFill>
                          <a:effectLst/>
                          <a:latin typeface="+mn-lt"/>
                          <a:ea typeface="+mn-ea"/>
                          <a:cs typeface="+mn-cs"/>
                        </a:rPr>
                        <a:t> and D</a:t>
                      </a:r>
                      <a:r>
                        <a:rPr lang="en-US" sz="1400" kern="1200" dirty="0">
                          <a:solidFill>
                            <a:schemeClr val="tx1"/>
                          </a:solidFill>
                          <a:effectLst/>
                          <a:latin typeface="+mn-lt"/>
                          <a:ea typeface="+mn-ea"/>
                          <a:cs typeface="+mn-cs"/>
                        </a:rPr>
                        <a:t>istribution, Consulting</a:t>
                      </a:r>
                      <a:r>
                        <a:rPr lang="en-US" sz="1400" kern="1200" baseline="0" dirty="0">
                          <a:solidFill>
                            <a:schemeClr val="tx1"/>
                          </a:solidFill>
                          <a:effectLst/>
                          <a:latin typeface="+mn-lt"/>
                          <a:ea typeface="+mn-ea"/>
                          <a:cs typeface="+mn-cs"/>
                        </a:rPr>
                        <a:t> and Sy</a:t>
                      </a:r>
                      <a:r>
                        <a:rPr lang="en-US" sz="1400" kern="1200" dirty="0">
                          <a:solidFill>
                            <a:schemeClr val="tx1"/>
                          </a:solidFill>
                          <a:effectLst/>
                          <a:latin typeface="+mn-lt"/>
                          <a:ea typeface="+mn-ea"/>
                          <a:cs typeface="+mn-cs"/>
                        </a:rPr>
                        <a:t>stems Integration,</a:t>
                      </a:r>
                      <a:r>
                        <a:rPr lang="en-US" sz="1400" kern="1200" baseline="0" dirty="0">
                          <a:solidFill>
                            <a:schemeClr val="tx1"/>
                          </a:solidFill>
                          <a:effectLst/>
                          <a:latin typeface="+mn-lt"/>
                          <a:ea typeface="+mn-ea"/>
                          <a:cs typeface="+mn-cs"/>
                        </a:rPr>
                        <a:t> M</a:t>
                      </a:r>
                      <a:r>
                        <a:rPr lang="en-US" sz="1400" kern="1200" dirty="0">
                          <a:solidFill>
                            <a:schemeClr val="tx1"/>
                          </a:solidFill>
                          <a:effectLst/>
                          <a:latin typeface="+mn-lt"/>
                          <a:ea typeface="+mn-ea"/>
                          <a:cs typeface="+mn-cs"/>
                        </a:rPr>
                        <a:t>anaged Services.</a:t>
                      </a:r>
                      <a:endParaRPr lang="en-US" sz="1400" dirty="0">
                        <a:effectLst/>
                        <a:latin typeface="+mn-lt"/>
                        <a:ea typeface="Calibri" panose="020F0502020204030204" pitchFamily="34" charset="0"/>
                        <a:cs typeface="Times New Roman" panose="02020603050405020304" pitchFamily="18" charset="0"/>
                      </a:endParaRPr>
                    </a:p>
                    <a:p>
                      <a:pPr algn="just"/>
                      <a:endParaRPr lang="en-US" sz="1400" b="1" i="0" kern="1200" baseline="0" dirty="0">
                        <a:solidFill>
                          <a:schemeClr val="tx1"/>
                        </a:solidFill>
                        <a:latin typeface="+mn-lt"/>
                        <a:ea typeface="+mn-ea"/>
                        <a:cs typeface="+mn-cs"/>
                      </a:endParaRPr>
                    </a:p>
                    <a:p>
                      <a:pPr algn="just"/>
                      <a:r>
                        <a:rPr lang="en-US" sz="1400" b="1" i="0" kern="1200" baseline="0" dirty="0">
                          <a:solidFill>
                            <a:schemeClr val="tx1"/>
                          </a:solidFill>
                          <a:latin typeface="+mn-lt"/>
                          <a:ea typeface="+mn-ea"/>
                          <a:cs typeface="+mn-cs"/>
                        </a:rPr>
                        <a:t>COMPANY DESCRIPTION</a:t>
                      </a:r>
                      <a:r>
                        <a:rPr lang="en-US" sz="1400" b="1" dirty="0">
                          <a:effectLst/>
                          <a:latin typeface="+mn-lt"/>
                          <a:ea typeface="Calibri" panose="020F0502020204030204" pitchFamily="34" charset="0"/>
                          <a:cs typeface="Times New Roman" panose="02020603050405020304" pitchFamily="18" charset="0"/>
                        </a:rPr>
                        <a:t>: </a:t>
                      </a:r>
                      <a:r>
                        <a:rPr lang="en-US" sz="1400" kern="1200" dirty="0">
                          <a:solidFill>
                            <a:schemeClr val="tx1"/>
                          </a:solidFill>
                          <a:effectLst/>
                          <a:latin typeface="+mn-lt"/>
                          <a:ea typeface="+mn-ea"/>
                          <a:cs typeface="+mn-cs"/>
                        </a:rPr>
                        <a:t>1WorldSync® is the leading provider of omnichannel product content solutions, enabling more than 14,000 companies in over 60 countries to share authentic, trusted content that empowers confident commerce and intelligent consumer purchasing decisions. Through its technology platform and expert services, 1WorldSync solves revenue-impacting product content challenges faced by leading brands and retailers in the CPG/retail, DIY, consumer electronics, healthcare, and foodservice industries. 1WorldSync is one of the only product content providers and GDSN Data Pools to achieve ISO Certification 27001. </a:t>
                      </a:r>
                    </a:p>
                    <a:p>
                      <a:pPr algn="just"/>
                      <a:endParaRPr lang="en-US" sz="1400" kern="1200" dirty="0">
                        <a:solidFill>
                          <a:schemeClr val="tx1"/>
                        </a:solidFill>
                        <a:effectLst/>
                        <a:latin typeface="+mn-lt"/>
                        <a:ea typeface="+mn-ea"/>
                        <a:cs typeface="+mn-cs"/>
                      </a:endParaRPr>
                    </a:p>
                    <a:p>
                      <a:pPr algn="just"/>
                      <a:r>
                        <a:rPr lang="en-US" sz="1400" b="1" kern="1200" dirty="0">
                          <a:solidFill>
                            <a:schemeClr val="tx1"/>
                          </a:solidFill>
                          <a:effectLst/>
                          <a:latin typeface="+mn-lt"/>
                          <a:ea typeface="+mn-ea"/>
                          <a:cs typeface="+mn-cs"/>
                        </a:rPr>
                        <a:t>ABOUT OUR SMARTLABEL SOLUTION: </a:t>
                      </a:r>
                      <a:r>
                        <a:rPr lang="en-US" sz="1400" kern="1200" dirty="0">
                          <a:solidFill>
                            <a:schemeClr val="tx1"/>
                          </a:solidFill>
                          <a:effectLst/>
                          <a:latin typeface="+mn-lt"/>
                          <a:ea typeface="+mn-ea"/>
                          <a:cs typeface="+mn-cs"/>
                        </a:rPr>
                        <a:t>Leveraging years of experience with leading companies, we are positioned to help shorten the time and manage the effort in launching a SmartLabel® project, including working with your enterprise content management partners and reducing the friction of aggregating, managing and distributing your SmartLabel® content. We believe in a holistic approach. Our commitment stands in helping to establish and execute a comprehensive content distribution strategy across the enterprise, within a single platform. This means more time focusing on your consumers and customers for your brands’ success.</a:t>
                      </a:r>
                    </a:p>
                    <a:p>
                      <a:pPr algn="just"/>
                      <a:endParaRPr lang="en-US" sz="1400" kern="1200" dirty="0">
                        <a:solidFill>
                          <a:schemeClr val="tx1"/>
                        </a:solidFill>
                        <a:effectLst/>
                        <a:latin typeface="+mn-lt"/>
                        <a:ea typeface="+mn-ea"/>
                        <a:cs typeface="+mn-cs"/>
                      </a:endParaRPr>
                    </a:p>
                    <a:p>
                      <a:pPr algn="just"/>
                      <a:r>
                        <a:rPr lang="en-US" sz="1400" b="1" kern="1200" dirty="0">
                          <a:solidFill>
                            <a:schemeClr val="tx1"/>
                          </a:solidFill>
                          <a:effectLst/>
                          <a:latin typeface="+mn-lt"/>
                          <a:ea typeface="+mn-ea"/>
                          <a:cs typeface="+mn-cs"/>
                        </a:rPr>
                        <a:t>MORE INFORMATION</a:t>
                      </a:r>
                      <a:r>
                        <a:rPr lang="en-US" sz="1400" b="1" dirty="0">
                          <a:effectLst/>
                          <a:latin typeface="+mn-lt"/>
                          <a:ea typeface="Calibri" panose="020F0502020204030204" pitchFamily="34" charset="0"/>
                          <a:cs typeface="Times New Roman" panose="02020603050405020304" pitchFamily="18" charset="0"/>
                        </a:rPr>
                        <a:t>: </a:t>
                      </a:r>
                      <a:r>
                        <a:rPr lang="en-US" sz="1400" b="0" dirty="0">
                          <a:effectLst/>
                          <a:latin typeface="+mn-lt"/>
                          <a:ea typeface="Calibri" panose="020F0502020204030204" pitchFamily="34" charset="0"/>
                          <a:cs typeface="Times New Roman" panose="02020603050405020304" pitchFamily="18" charset="0"/>
                        </a:rPr>
                        <a:t>Visit our SmartLabel solution page:  </a:t>
                      </a:r>
                    </a:p>
                    <a:p>
                      <a:pPr algn="just"/>
                      <a:r>
                        <a:rPr lang="en-US" sz="1400" b="0" dirty="0">
                          <a:effectLst/>
                          <a:latin typeface="+mn-lt"/>
                          <a:ea typeface="Calibri" panose="020F0502020204030204" pitchFamily="34" charset="0"/>
                          <a:cs typeface="Times New Roman" panose="02020603050405020304" pitchFamily="18" charset="0"/>
                          <a:hlinkClick r:id="rId2"/>
                        </a:rPr>
                        <a:t>https://1worldsync.com/solutions/transparency-compliance/item-management-for-smart-label/</a:t>
                      </a:r>
                      <a:r>
                        <a:rPr lang="en-US" sz="1400" b="0" dirty="0">
                          <a:effectLst/>
                          <a:latin typeface="+mn-lt"/>
                          <a:ea typeface="Calibri" panose="020F0502020204030204" pitchFamily="34" charset="0"/>
                          <a:cs typeface="Times New Roman" panose="02020603050405020304" pitchFamily="18" charset="0"/>
                        </a:rPr>
                        <a:t>  </a:t>
                      </a:r>
                    </a:p>
                    <a:p>
                      <a:pPr algn="just"/>
                      <a:r>
                        <a:rPr lang="en-US" sz="1400" dirty="0">
                          <a:effectLst/>
                          <a:latin typeface="+mn-lt"/>
                          <a:ea typeface="Calibri" panose="020F0502020204030204" pitchFamily="34" charset="0"/>
                          <a:cs typeface="Times New Roman" panose="02020603050405020304" pitchFamily="18" charset="0"/>
                        </a:rPr>
                        <a:t>Website:  </a:t>
                      </a:r>
                      <a:r>
                        <a:rPr lang="en-US" sz="1400" dirty="0">
                          <a:effectLst/>
                          <a:latin typeface="+mn-lt"/>
                          <a:ea typeface="Calibri" panose="020F0502020204030204" pitchFamily="34" charset="0"/>
                          <a:cs typeface="Times New Roman" panose="02020603050405020304" pitchFamily="18" charset="0"/>
                          <a:hlinkClick r:id="rId3"/>
                        </a:rPr>
                        <a:t>http://www.1WorldSync.com</a:t>
                      </a:r>
                      <a:r>
                        <a:rPr lang="en-US" sz="1400" baseline="0" dirty="0">
                          <a:effectLst/>
                          <a:latin typeface="+mn-lt"/>
                          <a:ea typeface="Calibri" panose="020F0502020204030204" pitchFamily="34"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p>
                      <a:r>
                        <a:rPr lang="en-US" sz="1400" b="1" kern="1200" baseline="0" dirty="0">
                          <a:solidFill>
                            <a:schemeClr val="tx1"/>
                          </a:solidFill>
                          <a:effectLst/>
                          <a:latin typeface="+mn-lt"/>
                          <a:ea typeface="+mn-ea"/>
                          <a:cs typeface="+mn-cs"/>
                        </a:rPr>
                        <a:t>CONTACT INFORMATION</a:t>
                      </a:r>
                      <a:r>
                        <a:rPr lang="en-US" sz="1400" b="1" dirty="0">
                          <a:effectLst/>
                          <a:latin typeface="+mn-lt"/>
                          <a:ea typeface="Calibri" panose="020F0502020204030204" pitchFamily="34" charset="0"/>
                          <a:cs typeface="Times New Roman" panose="02020603050405020304" pitchFamily="18" charset="0"/>
                        </a:rPr>
                        <a:t>:</a:t>
                      </a:r>
                      <a:r>
                        <a:rPr lang="en-US" sz="1400" b="0" dirty="0">
                          <a:effectLst/>
                          <a:latin typeface="+mn-lt"/>
                          <a:ea typeface="Calibri" panose="020F0502020204030204" pitchFamily="34" charset="0"/>
                          <a:cs typeface="Times New Roman" panose="02020603050405020304" pitchFamily="18" charset="0"/>
                        </a:rPr>
                        <a:t> Scott Brown, </a:t>
                      </a:r>
                      <a:r>
                        <a:rPr lang="en-US" sz="1400" u="sng" kern="1200" dirty="0">
                          <a:solidFill>
                            <a:schemeClr val="tx1"/>
                          </a:solidFill>
                          <a:effectLst/>
                          <a:latin typeface="+mn-lt"/>
                          <a:ea typeface="+mn-ea"/>
                          <a:cs typeface="+mn-cs"/>
                          <a:hlinkClick r:id="rId4"/>
                        </a:rPr>
                        <a:t>sbrown@1worldsync.com</a:t>
                      </a:r>
                      <a:r>
                        <a:rPr lang="en-US" sz="1400" b="0" dirty="0">
                          <a:effectLst/>
                          <a:latin typeface="+mn-lt"/>
                          <a:ea typeface="Calibri" panose="020F0502020204030204" pitchFamily="34" charset="0"/>
                          <a:cs typeface="Times New Roman" panose="02020603050405020304" pitchFamily="18" charset="0"/>
                        </a:rPr>
                        <a:t>,</a:t>
                      </a:r>
                      <a:r>
                        <a:rPr lang="en-US" sz="1400" b="0" baseline="0" dirty="0">
                          <a:effectLst/>
                          <a:latin typeface="+mn-lt"/>
                          <a:ea typeface="Calibri" panose="020F0502020204030204" pitchFamily="34" charset="0"/>
                          <a:cs typeface="Times New Roman" panose="02020603050405020304" pitchFamily="18" charset="0"/>
                        </a:rPr>
                        <a:t> </a:t>
                      </a:r>
                      <a:r>
                        <a:rPr lang="en-US" sz="1400" b="0" dirty="0">
                          <a:effectLst/>
                          <a:latin typeface="+mn-lt"/>
                          <a:ea typeface="Calibri" panose="020F0502020204030204" pitchFamily="34" charset="0"/>
                          <a:cs typeface="Times New Roman" panose="02020603050405020304" pitchFamily="18" charset="0"/>
                        </a:rPr>
                        <a:t>+1.609.651.9888</a:t>
                      </a:r>
                      <a:endParaRPr lang="en-US" sz="1400" b="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pic>
        <p:nvPicPr>
          <p:cNvPr id="6" name="Picture 5" descr="Shape&#10;&#10;Description automatically generated">
            <a:extLst>
              <a:ext uri="{FF2B5EF4-FFF2-40B4-BE49-F238E27FC236}">
                <a16:creationId xmlns:a16="http://schemas.microsoft.com/office/drawing/2014/main" id="{F408E5BD-ABE5-4D20-8CCA-C8D7227D470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5954" y="2182734"/>
            <a:ext cx="705451" cy="917087"/>
          </a:xfrm>
          <a:prstGeom prst="rect">
            <a:avLst/>
          </a:prstGeom>
        </p:spPr>
      </p:pic>
    </p:spTree>
    <p:extLst>
      <p:ext uri="{BB962C8B-B14F-4D97-AF65-F5344CB8AC3E}">
        <p14:creationId xmlns:p14="http://schemas.microsoft.com/office/powerpoint/2010/main" val="288554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620" y="148559"/>
            <a:ext cx="7119251" cy="461665"/>
          </a:xfrm>
          <a:prstGeom prst="rect">
            <a:avLst/>
          </a:prstGeom>
          <a:noFill/>
        </p:spPr>
        <p:txBody>
          <a:bodyPr wrap="square" rtlCol="0">
            <a:spAutoFit/>
          </a:bodyPr>
          <a:lstStyle/>
          <a:p>
            <a:r>
              <a:rPr lang="en-US" sz="2400" b="1" dirty="0"/>
              <a:t>SmartLabel Knowledge Partner Services Description</a:t>
            </a:r>
          </a:p>
        </p:txBody>
      </p:sp>
      <p:graphicFrame>
        <p:nvGraphicFramePr>
          <p:cNvPr id="3" name="Table 2"/>
          <p:cNvGraphicFramePr>
            <a:graphicFrameLocks noGrp="1"/>
          </p:cNvGraphicFramePr>
          <p:nvPr>
            <p:extLst>
              <p:ext uri="{D42A27DB-BD31-4B8C-83A1-F6EECF244321}">
                <p14:modId xmlns:p14="http://schemas.microsoft.com/office/powerpoint/2010/main" val="1329705846"/>
              </p:ext>
            </p:extLst>
          </p:nvPr>
        </p:nvGraphicFramePr>
        <p:xfrm>
          <a:off x="290945" y="1015501"/>
          <a:ext cx="11651673" cy="370840"/>
        </p:xfrm>
        <a:graphic>
          <a:graphicData uri="http://schemas.openxmlformats.org/drawingml/2006/table">
            <a:tbl>
              <a:tblPr firstRow="1" bandRow="1">
                <a:tableStyleId>{C083E6E3-FA7D-4D7B-A595-EF9225AFEA82}</a:tableStyleId>
              </a:tblPr>
              <a:tblGrid>
                <a:gridCol w="1966375">
                  <a:extLst>
                    <a:ext uri="{9D8B030D-6E8A-4147-A177-3AD203B41FA5}">
                      <a16:colId xmlns:a16="http://schemas.microsoft.com/office/drawing/2014/main" val="20000"/>
                    </a:ext>
                  </a:extLst>
                </a:gridCol>
                <a:gridCol w="9685298">
                  <a:extLst>
                    <a:ext uri="{9D8B030D-6E8A-4147-A177-3AD203B41FA5}">
                      <a16:colId xmlns:a16="http://schemas.microsoft.com/office/drawing/2014/main" val="20001"/>
                    </a:ext>
                  </a:extLst>
                </a:gridCol>
              </a:tblGrid>
              <a:tr h="370840">
                <a:tc>
                  <a:txBody>
                    <a:bodyPr/>
                    <a:lstStyle/>
                    <a:p>
                      <a:pPr algn="ctr"/>
                      <a:r>
                        <a:rPr lang="en-US" dirty="0"/>
                        <a:t>Partner</a:t>
                      </a:r>
                    </a:p>
                  </a:txBody>
                  <a:tcPr>
                    <a:lnB w="12700" cap="flat" cmpd="sng" algn="ctr">
                      <a:solidFill>
                        <a:schemeClr val="tx1"/>
                      </a:solidFill>
                      <a:prstDash val="solid"/>
                      <a:round/>
                      <a:headEnd type="none" w="med" len="med"/>
                      <a:tailEnd type="none" w="med" len="med"/>
                    </a:lnB>
                  </a:tcPr>
                </a:tc>
                <a:tc>
                  <a:txBody>
                    <a:bodyPr/>
                    <a:lstStyle/>
                    <a:p>
                      <a:pPr algn="ctr"/>
                      <a:r>
                        <a:rPr lang="en-US" dirty="0"/>
                        <a:t>Brief Overview of Services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9" name="Table 8">
            <a:extLst>
              <a:ext uri="{FF2B5EF4-FFF2-40B4-BE49-F238E27FC236}">
                <a16:creationId xmlns:a16="http://schemas.microsoft.com/office/drawing/2014/main" id="{9921BDBF-40FF-4E0A-83C2-7398B4E1EC0E}"/>
              </a:ext>
            </a:extLst>
          </p:cNvPr>
          <p:cNvGraphicFramePr>
            <a:graphicFrameLocks noGrp="1"/>
          </p:cNvGraphicFramePr>
          <p:nvPr>
            <p:extLst>
              <p:ext uri="{D42A27DB-BD31-4B8C-83A1-F6EECF244321}">
                <p14:modId xmlns:p14="http://schemas.microsoft.com/office/powerpoint/2010/main" val="3898239264"/>
              </p:ext>
            </p:extLst>
          </p:nvPr>
        </p:nvGraphicFramePr>
        <p:xfrm>
          <a:off x="282556" y="1382366"/>
          <a:ext cx="11651673" cy="2865120"/>
        </p:xfrm>
        <a:graphic>
          <a:graphicData uri="http://schemas.openxmlformats.org/drawingml/2006/table">
            <a:tbl>
              <a:tblPr firstRow="1" bandRow="1">
                <a:tableStyleId>{C083E6E3-FA7D-4D7B-A595-EF9225AFEA82}</a:tableStyleId>
              </a:tblPr>
              <a:tblGrid>
                <a:gridCol w="2100164">
                  <a:extLst>
                    <a:ext uri="{9D8B030D-6E8A-4147-A177-3AD203B41FA5}">
                      <a16:colId xmlns:a16="http://schemas.microsoft.com/office/drawing/2014/main" val="135262890"/>
                    </a:ext>
                  </a:extLst>
                </a:gridCol>
                <a:gridCol w="9551509">
                  <a:extLst>
                    <a:ext uri="{9D8B030D-6E8A-4147-A177-3AD203B41FA5}">
                      <a16:colId xmlns:a16="http://schemas.microsoft.com/office/drawing/2014/main" val="3501904436"/>
                    </a:ext>
                  </a:extLst>
                </a:gridCol>
              </a:tblGrid>
              <a:tr h="2286001">
                <a:tc>
                  <a:txBody>
                    <a:bodyPr/>
                    <a:lstStyle/>
                    <a:p>
                      <a:r>
                        <a:rPr lang="en-US" b="1" dirty="0"/>
                        <a:t>Foodmaestro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SERVICES:</a:t>
                      </a:r>
                      <a:r>
                        <a:rPr lang="en-US" sz="1400" b="1" kern="1200" baseline="0" dirty="0">
                          <a:solidFill>
                            <a:schemeClr val="tx1"/>
                          </a:solidFill>
                          <a:effectLst/>
                          <a:latin typeface="+mn-lt"/>
                          <a:ea typeface="+mn-ea"/>
                          <a:cs typeface="+mn-cs"/>
                        </a:rPr>
                        <a:t> </a:t>
                      </a:r>
                      <a:r>
                        <a:rPr lang="en-US" sz="1400" b="0" kern="1200" baseline="0" dirty="0">
                          <a:solidFill>
                            <a:schemeClr val="tx1"/>
                          </a:solidFill>
                          <a:effectLst/>
                          <a:latin typeface="+mn-lt"/>
                          <a:ea typeface="+mn-ea"/>
                          <a:cs typeface="+mn-cs"/>
                        </a:rPr>
                        <a:t>QR Codes, </a:t>
                      </a:r>
                      <a:r>
                        <a:rPr lang="en-US" sz="1400" b="0" kern="1200" dirty="0">
                          <a:solidFill>
                            <a:schemeClr val="tx1"/>
                          </a:solidFill>
                          <a:effectLst/>
                          <a:latin typeface="+mn-lt"/>
                          <a:ea typeface="+mn-ea"/>
                          <a:cs typeface="+mn-cs"/>
                        </a:rPr>
                        <a:t>Data Management, Attribute</a:t>
                      </a:r>
                      <a:r>
                        <a:rPr lang="en-US" sz="1400" b="0" kern="1200" baseline="0" dirty="0">
                          <a:solidFill>
                            <a:schemeClr val="tx1"/>
                          </a:solidFill>
                          <a:effectLst/>
                          <a:latin typeface="+mn-lt"/>
                          <a:ea typeface="+mn-ea"/>
                          <a:cs typeface="+mn-cs"/>
                        </a:rPr>
                        <a:t>/C</a:t>
                      </a:r>
                      <a:r>
                        <a:rPr lang="en-US" sz="1400" b="0" kern="1200" dirty="0">
                          <a:solidFill>
                            <a:schemeClr val="tx1"/>
                          </a:solidFill>
                          <a:effectLst/>
                          <a:latin typeface="+mn-lt"/>
                          <a:ea typeface="+mn-ea"/>
                          <a:cs typeface="+mn-cs"/>
                        </a:rPr>
                        <a:t>ontent Capture &amp; Aggregate,</a:t>
                      </a:r>
                      <a:r>
                        <a:rPr lang="en-US" sz="1400" b="0" kern="1200" baseline="0" dirty="0">
                          <a:solidFill>
                            <a:schemeClr val="tx1"/>
                          </a:solidFill>
                          <a:effectLst/>
                          <a:latin typeface="+mn-lt"/>
                          <a:ea typeface="+mn-ea"/>
                          <a:cs typeface="+mn-cs"/>
                        </a:rPr>
                        <a:t> Attribute Derivation, Landing Pages Development, Hosting &amp; Distribution, Product Content Management, Performance Analytics</a:t>
                      </a:r>
                      <a:endParaRPr lang="en-US" sz="1400" b="0" kern="1200" dirty="0">
                        <a:solidFill>
                          <a:schemeClr val="tx1"/>
                        </a:solidFill>
                        <a:effectLst/>
                        <a:latin typeface="+mn-lt"/>
                        <a:ea typeface="+mn-ea"/>
                        <a:cs typeface="+mn-cs"/>
                      </a:endParaRPr>
                    </a:p>
                    <a:p>
                      <a:pPr fontAlgn="base"/>
                      <a:endParaRPr lang="en-US" sz="1400" b="1" kern="1200" dirty="0">
                        <a:solidFill>
                          <a:schemeClr val="tx1"/>
                        </a:solidFill>
                        <a:effectLst/>
                        <a:latin typeface="+mn-lt"/>
                        <a:ea typeface="+mn-ea"/>
                        <a:cs typeface="+mn-cs"/>
                      </a:endParaRPr>
                    </a:p>
                    <a:p>
                      <a:pPr fontAlgn="base"/>
                      <a:r>
                        <a:rPr lang="en-US" sz="1400" b="1" kern="1200" dirty="0">
                          <a:solidFill>
                            <a:schemeClr val="tx1"/>
                          </a:solidFill>
                          <a:effectLst/>
                          <a:latin typeface="+mn-lt"/>
                          <a:ea typeface="+mn-ea"/>
                          <a:cs typeface="+mn-cs"/>
                        </a:rPr>
                        <a:t>COMPANY DESCRIPTION: </a:t>
                      </a:r>
                      <a:r>
                        <a:rPr lang="en-US" sz="1400" b="0" i="0" kern="1200" dirty="0" err="1">
                          <a:solidFill>
                            <a:schemeClr val="tx1"/>
                          </a:solidFill>
                          <a:effectLst/>
                          <a:latin typeface="+mn-lt"/>
                          <a:ea typeface="+mn-ea"/>
                          <a:cs typeface="+mn-cs"/>
                        </a:rPr>
                        <a:t>Foodmaestro</a:t>
                      </a:r>
                      <a:r>
                        <a:rPr lang="en-US" sz="1400" b="0" i="0" kern="1200" dirty="0">
                          <a:solidFill>
                            <a:schemeClr val="tx1"/>
                          </a:solidFill>
                          <a:effectLst/>
                          <a:latin typeface="+mn-lt"/>
                          <a:ea typeface="+mn-ea"/>
                          <a:cs typeface="+mn-cs"/>
                        </a:rPr>
                        <a:t> provides consumers with accurate information to make informed purchase decisions that best suit their needs through SmartLabel. Founded in 2014 and acquired by Walmart in 2021, </a:t>
                      </a:r>
                      <a:r>
                        <a:rPr lang="en-US" sz="1400" b="0" i="0" kern="1200" dirty="0" err="1">
                          <a:solidFill>
                            <a:schemeClr val="tx1"/>
                          </a:solidFill>
                          <a:effectLst/>
                          <a:latin typeface="+mn-lt"/>
                          <a:ea typeface="+mn-ea"/>
                          <a:cs typeface="+mn-cs"/>
                        </a:rPr>
                        <a:t>Foodmaestro</a:t>
                      </a:r>
                      <a:r>
                        <a:rPr lang="en-US" sz="1400" b="0" i="0" kern="1200" dirty="0">
                          <a:solidFill>
                            <a:schemeClr val="tx1"/>
                          </a:solidFill>
                          <a:effectLst/>
                          <a:latin typeface="+mn-lt"/>
                          <a:ea typeface="+mn-ea"/>
                          <a:cs typeface="+mn-cs"/>
                        </a:rPr>
                        <a:t> has evolved from a simple mission of “can I eat this?” to being one of the leading data platforms that enables the industry to execute powerful digital strategies. SmartLabel brings consumer product information and transparency to the forefront by enabling brand owners and CPGs to provide more detailed information about food, beverage, and household products. We use our scalable SmartLabel platform to deliver brands low pricing, hosted product pages, content management, and package activation with QR codes.</a:t>
                      </a:r>
                    </a:p>
                    <a:p>
                      <a:pPr fontAlgn="base"/>
                      <a:endParaRPr lang="en-US" sz="1400" b="1" kern="1200" dirty="0">
                        <a:solidFill>
                          <a:schemeClr val="tx1"/>
                        </a:solidFill>
                        <a:effectLst/>
                        <a:latin typeface="+mn-lt"/>
                        <a:ea typeface="+mn-ea"/>
                        <a:cs typeface="+mn-cs"/>
                      </a:endParaRPr>
                    </a:p>
                    <a:p>
                      <a:pPr fontAlgn="base"/>
                      <a:r>
                        <a:rPr lang="en-US" sz="1400" b="1" kern="1200" dirty="0">
                          <a:solidFill>
                            <a:schemeClr val="tx1"/>
                          </a:solidFill>
                          <a:effectLst/>
                          <a:latin typeface="+mn-lt"/>
                          <a:ea typeface="+mn-ea"/>
                          <a:cs typeface="+mn-cs"/>
                        </a:rPr>
                        <a:t>MORE INFORMATION: </a:t>
                      </a:r>
                      <a:r>
                        <a:rPr lang="en-US" sz="1400" kern="1200" dirty="0">
                          <a:solidFill>
                            <a:schemeClr val="tx1"/>
                          </a:solidFill>
                          <a:effectLst/>
                          <a:latin typeface="+mn-lt"/>
                          <a:ea typeface="+mn-ea"/>
                          <a:cs typeface="+mn-cs"/>
                        </a:rPr>
                        <a:t>General: </a:t>
                      </a:r>
                      <a:r>
                        <a:rPr lang="en-US" sz="1400" b="0" dirty="0">
                          <a:hlinkClick r:id="rId2"/>
                        </a:rPr>
                        <a:t>SmartLabel Solutions | FOODMAESTRO</a:t>
                      </a:r>
                      <a:r>
                        <a:rPr lang="en-US" sz="1400" b="0" dirty="0"/>
                        <a:t> </a:t>
                      </a:r>
                      <a:r>
                        <a:rPr lang="en-US" sz="1400" kern="1200" dirty="0">
                          <a:solidFill>
                            <a:schemeClr val="tx1"/>
                          </a:solidFill>
                          <a:effectLst/>
                          <a:latin typeface="+mn-lt"/>
                          <a:ea typeface="+mn-ea"/>
                          <a:cs typeface="+mn-cs"/>
                        </a:rPr>
                        <a:t>Video: </a:t>
                      </a:r>
                      <a:r>
                        <a:rPr lang="en-US" sz="1400" b="0" kern="1200" dirty="0">
                          <a:solidFill>
                            <a:schemeClr val="tx1"/>
                          </a:solidFill>
                          <a:effectLst/>
                          <a:latin typeface="+mn-lt"/>
                          <a:ea typeface="+mn-ea"/>
                          <a:cs typeface="+mn-cs"/>
                          <a:hlinkClick r:id="rId3"/>
                        </a:rPr>
                        <a:t>https://vimeo.com/473355293</a:t>
                      </a:r>
                      <a:endParaRPr lang="en-US" sz="14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CONTACT</a:t>
                      </a:r>
                      <a:r>
                        <a:rPr lang="en-US" sz="1400" b="1" kern="1200" baseline="0" dirty="0">
                          <a:solidFill>
                            <a:schemeClr val="tx1"/>
                          </a:solidFill>
                          <a:effectLst/>
                          <a:latin typeface="+mn-lt"/>
                          <a:ea typeface="+mn-ea"/>
                          <a:cs typeface="+mn-cs"/>
                        </a:rPr>
                        <a:t> INFORMATION: </a:t>
                      </a:r>
                      <a:r>
                        <a:rPr lang="en-US" sz="1400" b="0" kern="1200" baseline="0" dirty="0">
                          <a:solidFill>
                            <a:schemeClr val="tx1"/>
                          </a:solidFill>
                          <a:effectLst/>
                          <a:latin typeface="+mn-lt"/>
                          <a:ea typeface="+mn-ea"/>
                          <a:cs typeface="+mn-cs"/>
                        </a:rPr>
                        <a:t>Justin Kwee</a:t>
                      </a:r>
                      <a:r>
                        <a:rPr lang="en-US" sz="1400" kern="1200" baseline="0" dirty="0">
                          <a:solidFill>
                            <a:schemeClr val="tx1"/>
                          </a:solidFill>
                          <a:effectLst/>
                          <a:latin typeface="+mn-lt"/>
                          <a:ea typeface="+mn-ea"/>
                          <a:cs typeface="+mn-cs"/>
                        </a:rPr>
                        <a:t>, </a:t>
                      </a:r>
                      <a:r>
                        <a:rPr lang="en-US" sz="1400" b="0" kern="1200" baseline="0" dirty="0">
                          <a:solidFill>
                            <a:schemeClr val="tx1"/>
                          </a:solidFill>
                          <a:effectLst/>
                          <a:latin typeface="+mn-lt"/>
                          <a:ea typeface="+mn-ea"/>
                          <a:cs typeface="+mn-cs"/>
                          <a:hlinkClick r:id="rId4"/>
                        </a:rPr>
                        <a:t>justin.kwee@walmart.com</a:t>
                      </a:r>
                      <a:r>
                        <a:rPr lang="en-US" sz="1400" b="0" kern="1200" baseline="0" dirty="0">
                          <a:solidFill>
                            <a:schemeClr val="tx1"/>
                          </a:solidFill>
                          <a:effectLst/>
                          <a:latin typeface="+mn-lt"/>
                          <a:ea typeface="+mn-ea"/>
                          <a:cs typeface="+mn-cs"/>
                        </a:rPr>
                        <a:t> +1.437.882.4653</a:t>
                      </a:r>
                      <a:endParaRPr lang="en-US" sz="1400" b="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309227168"/>
                  </a:ext>
                </a:extLst>
              </a:tr>
            </a:tbl>
          </a:graphicData>
        </a:graphic>
      </p:graphicFrame>
      <p:pic>
        <p:nvPicPr>
          <p:cNvPr id="10" name="Picture 9" descr="Icon&#10;&#10;Description automatically generated">
            <a:extLst>
              <a:ext uri="{FF2B5EF4-FFF2-40B4-BE49-F238E27FC236}">
                <a16:creationId xmlns:a16="http://schemas.microsoft.com/office/drawing/2014/main" id="{B2C5D188-1F97-45D3-9DE6-204684C2B9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256" y="2158483"/>
            <a:ext cx="936401" cy="936401"/>
          </a:xfrm>
          <a:prstGeom prst="rect">
            <a:avLst/>
          </a:prstGeom>
        </p:spPr>
      </p:pic>
    </p:spTree>
    <p:extLst>
      <p:ext uri="{BB962C8B-B14F-4D97-AF65-F5344CB8AC3E}">
        <p14:creationId xmlns:p14="http://schemas.microsoft.com/office/powerpoint/2010/main" val="1648261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F0B39A8C-8079-40B8-81DA-00776284FD5D}"/>
              </a:ext>
            </a:extLst>
          </p:cNvPr>
          <p:cNvGraphicFramePr>
            <a:graphicFrameLocks noGrp="1"/>
          </p:cNvGraphicFramePr>
          <p:nvPr>
            <p:extLst>
              <p:ext uri="{D42A27DB-BD31-4B8C-83A1-F6EECF244321}">
                <p14:modId xmlns:p14="http://schemas.microsoft.com/office/powerpoint/2010/main" val="4024816329"/>
              </p:ext>
            </p:extLst>
          </p:nvPr>
        </p:nvGraphicFramePr>
        <p:xfrm>
          <a:off x="301514" y="1572720"/>
          <a:ext cx="11582400" cy="4053840"/>
        </p:xfrm>
        <a:graphic>
          <a:graphicData uri="http://schemas.openxmlformats.org/drawingml/2006/table">
            <a:tbl>
              <a:tblPr firstRow="1" bandRow="1">
                <a:tableStyleId>{C083E6E3-FA7D-4D7B-A595-EF9225AFEA82}</a:tableStyleId>
              </a:tblPr>
              <a:tblGrid>
                <a:gridCol w="1954685">
                  <a:extLst>
                    <a:ext uri="{9D8B030D-6E8A-4147-A177-3AD203B41FA5}">
                      <a16:colId xmlns:a16="http://schemas.microsoft.com/office/drawing/2014/main" val="2154322472"/>
                    </a:ext>
                  </a:extLst>
                </a:gridCol>
                <a:gridCol w="9627715">
                  <a:extLst>
                    <a:ext uri="{9D8B030D-6E8A-4147-A177-3AD203B41FA5}">
                      <a16:colId xmlns:a16="http://schemas.microsoft.com/office/drawing/2014/main" val="2414387744"/>
                    </a:ext>
                  </a:extLst>
                </a:gridCol>
              </a:tblGrid>
              <a:tr h="606590">
                <a:tc>
                  <a:txBody>
                    <a:bodyPr/>
                    <a:lstStyle/>
                    <a:p>
                      <a:r>
                        <a:rPr lang="en-US" dirty="0"/>
                        <a:t>Label Insight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r>
                        <a:rPr lang="en-US" sz="1300" b="1" kern="1200" dirty="0">
                          <a:solidFill>
                            <a:schemeClr val="tx1"/>
                          </a:solidFill>
                          <a:effectLst/>
                          <a:latin typeface="+mn-lt"/>
                          <a:ea typeface="+mn-ea"/>
                          <a:cs typeface="+mn-cs"/>
                        </a:rPr>
                        <a:t>SERVICES</a:t>
                      </a:r>
                      <a:r>
                        <a:rPr lang="en-US" sz="1300" b="0" kern="1200" dirty="0">
                          <a:solidFill>
                            <a:schemeClr val="tx1"/>
                          </a:solidFill>
                          <a:effectLst/>
                          <a:latin typeface="+mn-lt"/>
                          <a:ea typeface="+mn-ea"/>
                          <a:cs typeface="+mn-cs"/>
                        </a:rPr>
                        <a:t>: Data Management Vendor; Attribute/Content Capture &amp; Aggregate; QR Code Generation, Landing Pages Development, Hosting &amp; Distribution. </a:t>
                      </a:r>
                    </a:p>
                    <a:p>
                      <a:endParaRPr lang="en-US" sz="1300" b="1" kern="1200" dirty="0">
                        <a:solidFill>
                          <a:schemeClr val="tx1"/>
                        </a:solidFill>
                        <a:effectLst/>
                        <a:latin typeface="+mn-lt"/>
                        <a:ea typeface="+mn-ea"/>
                        <a:cs typeface="+mn-cs"/>
                      </a:endParaRPr>
                    </a:p>
                    <a:p>
                      <a:r>
                        <a:rPr lang="en-US" sz="1300" b="1" kern="1200" dirty="0">
                          <a:solidFill>
                            <a:schemeClr val="tx1"/>
                          </a:solidFill>
                          <a:effectLst/>
                          <a:latin typeface="+mn-lt"/>
                          <a:ea typeface="+mn-ea"/>
                          <a:cs typeface="+mn-cs"/>
                        </a:rPr>
                        <a:t>COMPANY DESCRIPTION: </a:t>
                      </a:r>
                      <a:r>
                        <a:rPr lang="en-US" sz="1300" b="0" kern="1200" dirty="0">
                          <a:solidFill>
                            <a:schemeClr val="tx1"/>
                          </a:solidFill>
                          <a:effectLst/>
                          <a:latin typeface="+mn-lt"/>
                          <a:ea typeface="+mn-ea"/>
                          <a:cs typeface="+mn-cs"/>
                        </a:rPr>
                        <a:t>Label Insight was founded with the purpose of empowering consumers with the knowledge to make better product choices and understand what’s in the products they use and consume. When it comes to SmartLabel</a:t>
                      </a:r>
                      <a:r>
                        <a:rPr lang="en-US" sz="1200" b="0" kern="1200" dirty="0">
                          <a:solidFill>
                            <a:schemeClr val="tx1"/>
                          </a:solidFill>
                          <a:effectLst/>
                          <a:latin typeface="+mn-lt"/>
                          <a:ea typeface="+mn-ea"/>
                          <a:cs typeface="+mn-cs"/>
                        </a:rPr>
                        <a:t>®</a:t>
                      </a:r>
                      <a:r>
                        <a:rPr lang="en-US" sz="1300" b="0" kern="1200" dirty="0">
                          <a:solidFill>
                            <a:schemeClr val="tx1"/>
                          </a:solidFill>
                          <a:effectLst/>
                          <a:latin typeface="+mn-lt"/>
                          <a:ea typeface="+mn-ea"/>
                          <a:cs typeface="+mn-cs"/>
                        </a:rPr>
                        <a:t>, you could say transparency is in our DNA. Many of our customers tell us that getting started with SmartLabel</a:t>
                      </a:r>
                      <a:r>
                        <a:rPr lang="en-US" sz="1200" b="0" kern="1200" dirty="0">
                          <a:solidFill>
                            <a:schemeClr val="tx1"/>
                          </a:solidFill>
                          <a:effectLst/>
                          <a:latin typeface="+mn-lt"/>
                          <a:ea typeface="+mn-ea"/>
                          <a:cs typeface="+mn-cs"/>
                        </a:rPr>
                        <a:t>®</a:t>
                      </a:r>
                      <a:r>
                        <a:rPr lang="en-US" sz="1300" b="0" kern="1200" dirty="0">
                          <a:solidFill>
                            <a:schemeClr val="tx1"/>
                          </a:solidFill>
                          <a:effectLst/>
                          <a:latin typeface="+mn-lt"/>
                          <a:ea typeface="+mn-ea"/>
                          <a:cs typeface="+mn-cs"/>
                        </a:rPr>
                        <a:t> feels overwhelming, but Label Insight makes </a:t>
                      </a:r>
                      <a:r>
                        <a:rPr lang="en-US" sz="1300" b="0" kern="1200" dirty="0" err="1">
                          <a:solidFill>
                            <a:schemeClr val="tx1"/>
                          </a:solidFill>
                          <a:effectLst/>
                          <a:latin typeface="+mn-lt"/>
                          <a:ea typeface="+mn-ea"/>
                          <a:cs typeface="+mn-cs"/>
                        </a:rPr>
                        <a:t>SmartLabe</a:t>
                      </a:r>
                      <a:r>
                        <a:rPr lang="en-US" sz="1200" b="0" kern="1200" dirty="0">
                          <a:solidFill>
                            <a:schemeClr val="tx1"/>
                          </a:solidFill>
                          <a:effectLst/>
                          <a:latin typeface="+mn-lt"/>
                          <a:ea typeface="+mn-ea"/>
                          <a:cs typeface="+mn-cs"/>
                        </a:rPr>
                        <a:t>®</a:t>
                      </a:r>
                      <a:r>
                        <a:rPr lang="en-US" sz="1300" b="0" kern="1200" dirty="0">
                          <a:solidFill>
                            <a:schemeClr val="tx1"/>
                          </a:solidFill>
                          <a:effectLst/>
                          <a:latin typeface="+mn-lt"/>
                          <a:ea typeface="+mn-ea"/>
                          <a:cs typeface="+mn-cs"/>
                        </a:rPr>
                        <a:t> participation and integration seamless and efficient with our end-to-end, fully automated SmartLabel</a:t>
                      </a:r>
                      <a:r>
                        <a:rPr lang="en-US" sz="1200" b="0" kern="1200" dirty="0">
                          <a:solidFill>
                            <a:schemeClr val="tx1"/>
                          </a:solidFill>
                          <a:effectLst/>
                          <a:latin typeface="+mn-lt"/>
                          <a:ea typeface="+mn-ea"/>
                          <a:cs typeface="+mn-cs"/>
                        </a:rPr>
                        <a:t>®</a:t>
                      </a:r>
                      <a:r>
                        <a:rPr lang="en-US" sz="1300" b="0" kern="1200" dirty="0">
                          <a:solidFill>
                            <a:schemeClr val="tx1"/>
                          </a:solidFill>
                          <a:effectLst/>
                          <a:latin typeface="+mn-lt"/>
                          <a:ea typeface="+mn-ea"/>
                          <a:cs typeface="+mn-cs"/>
                        </a:rPr>
                        <a:t> solution, </a:t>
                      </a:r>
                      <a:r>
                        <a:rPr lang="en-US" sz="1300" b="0" kern="1200" dirty="0" err="1">
                          <a:solidFill>
                            <a:schemeClr val="tx1"/>
                          </a:solidFill>
                          <a:effectLst/>
                          <a:latin typeface="+mn-lt"/>
                          <a:ea typeface="+mn-ea"/>
                          <a:cs typeface="+mn-cs"/>
                        </a:rPr>
                        <a:t>LabelSync</a:t>
                      </a:r>
                      <a:r>
                        <a:rPr lang="en-US" sz="1300" b="0" kern="1200" dirty="0">
                          <a:solidFill>
                            <a:schemeClr val="tx1"/>
                          </a:solidFill>
                          <a:effectLst/>
                          <a:latin typeface="+mn-lt"/>
                          <a:ea typeface="+mn-ea"/>
                          <a:cs typeface="+mn-cs"/>
                        </a:rPr>
                        <a:t>™. </a:t>
                      </a:r>
                      <a:r>
                        <a:rPr lang="en-US" sz="1300" b="0" kern="1200" dirty="0" err="1">
                          <a:solidFill>
                            <a:schemeClr val="tx1"/>
                          </a:solidFill>
                          <a:effectLst/>
                          <a:latin typeface="+mn-lt"/>
                          <a:ea typeface="+mn-ea"/>
                          <a:cs typeface="+mn-cs"/>
                        </a:rPr>
                        <a:t>LabelSync</a:t>
                      </a:r>
                      <a:r>
                        <a:rPr lang="en-US" sz="1300" b="0" kern="1200" dirty="0">
                          <a:solidFill>
                            <a:schemeClr val="tx1"/>
                          </a:solidFill>
                          <a:effectLst/>
                          <a:latin typeface="+mn-lt"/>
                          <a:ea typeface="+mn-ea"/>
                          <a:cs typeface="+mn-cs"/>
                        </a:rPr>
                        <a:t> is the industry’s most comprehensive solution for data transformation, content enrichment and SmartLabel page management, delivering product transparency to your consumers and meeting your compliance needs. </a:t>
                      </a:r>
                      <a:r>
                        <a:rPr lang="en-US" sz="1300" b="0" kern="1200" dirty="0" err="1">
                          <a:solidFill>
                            <a:schemeClr val="tx1"/>
                          </a:solidFill>
                          <a:effectLst/>
                          <a:latin typeface="+mn-lt"/>
                          <a:ea typeface="+mn-ea"/>
                          <a:cs typeface="+mn-cs"/>
                        </a:rPr>
                        <a:t>LabelSync</a:t>
                      </a:r>
                      <a:r>
                        <a:rPr lang="en-US" sz="1300" b="0" kern="1200" dirty="0">
                          <a:solidFill>
                            <a:schemeClr val="tx1"/>
                          </a:solidFill>
                          <a:effectLst/>
                          <a:latin typeface="+mn-lt"/>
                          <a:ea typeface="+mn-ea"/>
                          <a:cs typeface="+mn-cs"/>
                        </a:rPr>
                        <a:t> offers a turnkey solution for brands to maintain digital product data synchronization across all devices as product features, formulations, packaging and marketing evolve over time. Leading CPG brands have already realized just how easy it can be with both large and small scale implementations. Label Insight’s solution takes you from package flat to SmartLabel compliance in as little as 24 hours by automatically mapping 100% of the required SmartLabel</a:t>
                      </a:r>
                      <a:r>
                        <a:rPr lang="en-US" sz="1200" b="0" kern="1200" dirty="0">
                          <a:solidFill>
                            <a:schemeClr val="tx1"/>
                          </a:solidFill>
                          <a:effectLst/>
                          <a:latin typeface="+mn-lt"/>
                          <a:ea typeface="+mn-ea"/>
                          <a:cs typeface="+mn-cs"/>
                        </a:rPr>
                        <a:t>®</a:t>
                      </a:r>
                      <a:r>
                        <a:rPr lang="en-US" sz="1300" b="0" kern="1200" dirty="0">
                          <a:solidFill>
                            <a:schemeClr val="tx1"/>
                          </a:solidFill>
                          <a:effectLst/>
                          <a:latin typeface="+mn-lt"/>
                          <a:ea typeface="+mn-ea"/>
                          <a:cs typeface="+mn-cs"/>
                        </a:rPr>
                        <a:t> attributes, removing the need to manually input data. We then enable our custom API to populate landing pages and product detail pages on your </a:t>
                      </a:r>
                      <a:r>
                        <a:rPr lang="en-US" sz="1300" b="0" u="sng" kern="1200" dirty="0">
                          <a:solidFill>
                            <a:schemeClr val="tx1"/>
                          </a:solidFill>
                          <a:effectLst/>
                          <a:latin typeface="+mn-lt"/>
                          <a:ea typeface="+mn-ea"/>
                          <a:cs typeface="+mn-cs"/>
                          <a:hlinkClick r:id="rId2" tooltip="Protected by Avanan: http://brand.com"/>
                        </a:rPr>
                        <a:t>brand.com</a:t>
                      </a:r>
                      <a:r>
                        <a:rPr lang="en-US" sz="1300" b="0" kern="1200" dirty="0">
                          <a:solidFill>
                            <a:schemeClr val="tx1"/>
                          </a:solidFill>
                          <a:effectLst/>
                          <a:latin typeface="+mn-lt"/>
                          <a:ea typeface="+mn-ea"/>
                          <a:cs typeface="+mn-cs"/>
                        </a:rPr>
                        <a:t> site, configure custom links through QR code technology, and integrate directly into your PIM or data syndication system through our end-to-end solution in accordance with SmartLabel</a:t>
                      </a:r>
                      <a:r>
                        <a:rPr lang="en-US" sz="1200" b="0" kern="1200" dirty="0">
                          <a:solidFill>
                            <a:schemeClr val="tx1"/>
                          </a:solidFill>
                          <a:effectLst/>
                          <a:latin typeface="+mn-lt"/>
                          <a:ea typeface="+mn-ea"/>
                          <a:cs typeface="+mn-cs"/>
                        </a:rPr>
                        <a:t>®</a:t>
                      </a:r>
                      <a:r>
                        <a:rPr lang="en-US" sz="1300" b="0" kern="1200" dirty="0">
                          <a:solidFill>
                            <a:schemeClr val="tx1"/>
                          </a:solidFill>
                          <a:effectLst/>
                          <a:latin typeface="+mn-lt"/>
                          <a:ea typeface="+mn-ea"/>
                          <a:cs typeface="+mn-cs"/>
                        </a:rPr>
                        <a:t> requirements.</a:t>
                      </a:r>
                    </a:p>
                    <a:p>
                      <a:endParaRPr lang="en-US" sz="1300" b="1" kern="1200" dirty="0">
                        <a:solidFill>
                          <a:schemeClr val="tx1"/>
                        </a:solidFill>
                        <a:effectLst/>
                        <a:latin typeface="+mn-lt"/>
                        <a:ea typeface="+mn-ea"/>
                        <a:cs typeface="+mn-cs"/>
                      </a:endParaRPr>
                    </a:p>
                    <a:p>
                      <a:r>
                        <a:rPr lang="en-US" sz="1300" b="1" kern="1200" dirty="0">
                          <a:solidFill>
                            <a:schemeClr val="tx1"/>
                          </a:solidFill>
                          <a:effectLst/>
                          <a:latin typeface="+mn-lt"/>
                          <a:ea typeface="+mn-ea"/>
                          <a:cs typeface="+mn-cs"/>
                        </a:rPr>
                        <a:t>MORE INFORMATION: </a:t>
                      </a:r>
                      <a:r>
                        <a:rPr lang="en-US" sz="1300" b="0" kern="1200" dirty="0">
                          <a:solidFill>
                            <a:schemeClr val="tx1"/>
                          </a:solidFill>
                          <a:effectLst/>
                          <a:latin typeface="+mn-lt"/>
                          <a:ea typeface="+mn-ea"/>
                          <a:cs typeface="+mn-cs"/>
                        </a:rPr>
                        <a:t>General: </a:t>
                      </a:r>
                      <a:r>
                        <a:rPr lang="en-US" sz="1300" b="0" u="sng" kern="1200" dirty="0">
                          <a:solidFill>
                            <a:schemeClr val="tx1"/>
                          </a:solidFill>
                          <a:effectLst/>
                          <a:latin typeface="+mn-lt"/>
                          <a:ea typeface="+mn-ea"/>
                          <a:cs typeface="+mn-cs"/>
                          <a:hlinkClick r:id="rId3" tooltip="Protected by Avanan: https://www.labelinsight.com/"/>
                        </a:rPr>
                        <a:t>https://www.labelinsight.com/</a:t>
                      </a:r>
                      <a:r>
                        <a:rPr lang="en-US" sz="1300" b="0" kern="1200" dirty="0">
                          <a:solidFill>
                            <a:schemeClr val="tx1"/>
                          </a:solidFill>
                          <a:effectLst/>
                          <a:latin typeface="+mn-lt"/>
                          <a:ea typeface="+mn-ea"/>
                          <a:cs typeface="+mn-cs"/>
                        </a:rPr>
                        <a:t>  </a:t>
                      </a:r>
                      <a:r>
                        <a:rPr lang="en-US" sz="1300" b="1" kern="1200" dirty="0">
                          <a:solidFill>
                            <a:schemeClr val="tx1"/>
                          </a:solidFill>
                          <a:effectLst/>
                          <a:latin typeface="+mn-lt"/>
                          <a:ea typeface="+mn-ea"/>
                          <a:cs typeface="+mn-cs"/>
                        </a:rPr>
                        <a:t>SmartLabel®: </a:t>
                      </a:r>
                      <a:r>
                        <a:rPr lang="en-US" sz="1300" b="0" u="sng" kern="1200" dirty="0">
                          <a:solidFill>
                            <a:schemeClr val="tx1"/>
                          </a:solidFill>
                          <a:effectLst/>
                          <a:latin typeface="+mn-lt"/>
                          <a:ea typeface="+mn-ea"/>
                          <a:cs typeface="+mn-cs"/>
                          <a:hlinkClick r:id="rId4" tooltip="Protected by Avanan: https://www.labelinsight.com/label-sync/"/>
                        </a:rPr>
                        <a:t>https://www.labelinsight.com/label-sync/</a:t>
                      </a:r>
                      <a:r>
                        <a:rPr lang="en-US" sz="1300" b="0" kern="1200" dirty="0">
                          <a:solidFill>
                            <a:schemeClr val="tx1"/>
                          </a:solidFill>
                          <a:effectLst/>
                          <a:latin typeface="+mn-lt"/>
                          <a:ea typeface="+mn-ea"/>
                          <a:cs typeface="+mn-cs"/>
                        </a:rPr>
                        <a:t> </a:t>
                      </a:r>
                      <a:r>
                        <a:rPr lang="en-US" sz="1300" b="1" kern="1200" dirty="0">
                          <a:solidFill>
                            <a:schemeClr val="tx1"/>
                          </a:solidFill>
                          <a:effectLst/>
                          <a:latin typeface="+mn-lt"/>
                          <a:ea typeface="+mn-ea"/>
                          <a:cs typeface="+mn-cs"/>
                        </a:rPr>
                        <a:t>Video</a:t>
                      </a:r>
                      <a:r>
                        <a:rPr lang="en-US" sz="1300" b="0" kern="1200" dirty="0">
                          <a:solidFill>
                            <a:schemeClr val="tx1"/>
                          </a:solidFill>
                          <a:effectLst/>
                          <a:latin typeface="+mn-lt"/>
                          <a:ea typeface="+mn-ea"/>
                          <a:cs typeface="+mn-cs"/>
                        </a:rPr>
                        <a:t>: </a:t>
                      </a:r>
                      <a:r>
                        <a:rPr lang="en-US" sz="1300" b="0" u="sng" kern="1200" dirty="0">
                          <a:solidFill>
                            <a:schemeClr val="tx1"/>
                          </a:solidFill>
                          <a:effectLst/>
                          <a:latin typeface="+mn-lt"/>
                          <a:ea typeface="+mn-ea"/>
                          <a:cs typeface="+mn-cs"/>
                          <a:hlinkClick r:id="rId5" tooltip="Protected by Avanan: https://vimeo.com/160803542"/>
                        </a:rPr>
                        <a:t>https://vimeo.com/160803542</a:t>
                      </a:r>
                      <a:endParaRPr lang="en-US" sz="1300" b="0" kern="1200" dirty="0">
                        <a:solidFill>
                          <a:schemeClr val="tx1"/>
                        </a:solidFill>
                        <a:effectLst/>
                        <a:latin typeface="+mn-lt"/>
                        <a:ea typeface="+mn-ea"/>
                        <a:cs typeface="+mn-cs"/>
                      </a:endParaRPr>
                    </a:p>
                    <a:p>
                      <a:endParaRPr lang="en-US" sz="1300" b="1" kern="1200" dirty="0">
                        <a:solidFill>
                          <a:schemeClr val="tx1"/>
                        </a:solidFill>
                        <a:effectLst/>
                        <a:latin typeface="+mn-lt"/>
                        <a:ea typeface="+mn-ea"/>
                        <a:cs typeface="+mn-cs"/>
                      </a:endParaRPr>
                    </a:p>
                    <a:p>
                      <a:r>
                        <a:rPr lang="en-US" sz="1300" b="1" kern="1200" dirty="0">
                          <a:solidFill>
                            <a:schemeClr val="tx1"/>
                          </a:solidFill>
                          <a:effectLst/>
                          <a:latin typeface="+mn-lt"/>
                          <a:ea typeface="+mn-ea"/>
                          <a:cs typeface="+mn-cs"/>
                        </a:rPr>
                        <a:t>CONTACT INFORMATION</a:t>
                      </a:r>
                      <a:r>
                        <a:rPr lang="en-US" sz="1300" b="0" kern="1200" dirty="0">
                          <a:solidFill>
                            <a:schemeClr val="tx1"/>
                          </a:solidFill>
                          <a:effectLst/>
                          <a:latin typeface="+mn-lt"/>
                          <a:ea typeface="+mn-ea"/>
                          <a:cs typeface="+mn-cs"/>
                        </a:rPr>
                        <a:t>: Bethany Kovach, </a:t>
                      </a:r>
                      <a:r>
                        <a:rPr lang="en-US" sz="1300" b="0" kern="1200" dirty="0">
                          <a:solidFill>
                            <a:schemeClr val="tx1"/>
                          </a:solidFill>
                          <a:effectLst/>
                          <a:latin typeface="+mn-lt"/>
                          <a:ea typeface="+mn-ea"/>
                          <a:cs typeface="+mn-cs"/>
                          <a:hlinkClick r:id="rId6"/>
                        </a:rPr>
                        <a:t>bethany.Kovach@nielseniq.com</a:t>
                      </a:r>
                      <a:endParaRPr lang="en-US" sz="1300" b="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extLst>
                  <a:ext uri="{0D108BD9-81ED-4DB2-BD59-A6C34878D82A}">
                    <a16:rowId xmlns:a16="http://schemas.microsoft.com/office/drawing/2014/main" val="92759070"/>
                  </a:ext>
                </a:extLst>
              </a:tr>
            </a:tbl>
          </a:graphicData>
        </a:graphic>
      </p:graphicFrame>
      <p:sp>
        <p:nvSpPr>
          <p:cNvPr id="2" name="TextBox 1"/>
          <p:cNvSpPr txBox="1"/>
          <p:nvPr/>
        </p:nvSpPr>
        <p:spPr>
          <a:xfrm>
            <a:off x="183724" y="219571"/>
            <a:ext cx="7119251" cy="461665"/>
          </a:xfrm>
          <a:prstGeom prst="rect">
            <a:avLst/>
          </a:prstGeom>
          <a:noFill/>
        </p:spPr>
        <p:txBody>
          <a:bodyPr wrap="square" rtlCol="0">
            <a:spAutoFit/>
          </a:bodyPr>
          <a:lstStyle/>
          <a:p>
            <a:r>
              <a:rPr lang="en-US" sz="2400" b="1" dirty="0"/>
              <a:t>SmartLabel Knowledge Partner Services Description</a:t>
            </a:r>
          </a:p>
        </p:txBody>
      </p:sp>
      <p:graphicFrame>
        <p:nvGraphicFramePr>
          <p:cNvPr id="3" name="Table 2"/>
          <p:cNvGraphicFramePr>
            <a:graphicFrameLocks noGrp="1"/>
          </p:cNvGraphicFramePr>
          <p:nvPr>
            <p:extLst>
              <p:ext uri="{D42A27DB-BD31-4B8C-83A1-F6EECF244321}">
                <p14:modId xmlns:p14="http://schemas.microsoft.com/office/powerpoint/2010/main" val="28168135"/>
              </p:ext>
            </p:extLst>
          </p:nvPr>
        </p:nvGraphicFramePr>
        <p:xfrm>
          <a:off x="304801" y="1193054"/>
          <a:ext cx="11582400" cy="379666"/>
        </p:xfrm>
        <a:graphic>
          <a:graphicData uri="http://schemas.openxmlformats.org/drawingml/2006/table">
            <a:tbl>
              <a:tblPr firstRow="1" bandRow="1">
                <a:tableStyleId>{C083E6E3-FA7D-4D7B-A595-EF9225AFEA82}</a:tableStyleId>
              </a:tblPr>
              <a:tblGrid>
                <a:gridCol w="1954685">
                  <a:extLst>
                    <a:ext uri="{9D8B030D-6E8A-4147-A177-3AD203B41FA5}">
                      <a16:colId xmlns:a16="http://schemas.microsoft.com/office/drawing/2014/main" val="20000"/>
                    </a:ext>
                  </a:extLst>
                </a:gridCol>
                <a:gridCol w="9627715">
                  <a:extLst>
                    <a:ext uri="{9D8B030D-6E8A-4147-A177-3AD203B41FA5}">
                      <a16:colId xmlns:a16="http://schemas.microsoft.com/office/drawing/2014/main" val="20001"/>
                    </a:ext>
                  </a:extLst>
                </a:gridCol>
              </a:tblGrid>
              <a:tr h="379666">
                <a:tc>
                  <a:txBody>
                    <a:bodyPr/>
                    <a:lstStyle/>
                    <a:p>
                      <a:pPr algn="ctr"/>
                      <a:r>
                        <a:rPr lang="en-US" dirty="0"/>
                        <a:t>Partner</a:t>
                      </a:r>
                    </a:p>
                  </a:txBody>
                  <a:tcPr>
                    <a:lnB w="12700" cap="flat" cmpd="sng" algn="ctr">
                      <a:solidFill>
                        <a:schemeClr val="tx1"/>
                      </a:solidFill>
                      <a:prstDash val="solid"/>
                      <a:round/>
                      <a:headEnd type="none" w="med" len="med"/>
                      <a:tailEnd type="none" w="med" len="med"/>
                    </a:lnB>
                  </a:tcPr>
                </a:tc>
                <a:tc>
                  <a:txBody>
                    <a:bodyPr/>
                    <a:lstStyle/>
                    <a:p>
                      <a:pPr algn="ctr"/>
                      <a:r>
                        <a:rPr lang="en-US" dirty="0"/>
                        <a:t>Brief Overview of Services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pic>
        <p:nvPicPr>
          <p:cNvPr id="6" name="Graphic 5">
            <a:extLst>
              <a:ext uri="{FF2B5EF4-FFF2-40B4-BE49-F238E27FC236}">
                <a16:creationId xmlns:a16="http://schemas.microsoft.com/office/drawing/2014/main" id="{06252EF2-5383-4FDA-BA4B-0C920CC3FF7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59046" y="2731742"/>
            <a:ext cx="1292990" cy="874811"/>
          </a:xfrm>
          <a:prstGeom prst="rect">
            <a:avLst/>
          </a:prstGeom>
        </p:spPr>
      </p:pic>
    </p:spTree>
    <p:extLst>
      <p:ext uri="{BB962C8B-B14F-4D97-AF65-F5344CB8AC3E}">
        <p14:creationId xmlns:p14="http://schemas.microsoft.com/office/powerpoint/2010/main" val="2842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992" y="232017"/>
            <a:ext cx="7119251" cy="461665"/>
          </a:xfrm>
          <a:prstGeom prst="rect">
            <a:avLst/>
          </a:prstGeom>
          <a:noFill/>
        </p:spPr>
        <p:txBody>
          <a:bodyPr wrap="square" rtlCol="0">
            <a:spAutoFit/>
          </a:bodyPr>
          <a:lstStyle/>
          <a:p>
            <a:r>
              <a:rPr lang="en-US" sz="2400" b="1" dirty="0"/>
              <a:t>SmartLabel Knowledge Partner Services Description</a:t>
            </a:r>
          </a:p>
        </p:txBody>
      </p:sp>
      <p:graphicFrame>
        <p:nvGraphicFramePr>
          <p:cNvPr id="3" name="Table 2"/>
          <p:cNvGraphicFramePr>
            <a:graphicFrameLocks noGrp="1"/>
          </p:cNvGraphicFramePr>
          <p:nvPr>
            <p:extLst>
              <p:ext uri="{D42A27DB-BD31-4B8C-83A1-F6EECF244321}">
                <p14:modId xmlns:p14="http://schemas.microsoft.com/office/powerpoint/2010/main" val="2225996898"/>
              </p:ext>
            </p:extLst>
          </p:nvPr>
        </p:nvGraphicFramePr>
        <p:xfrm>
          <a:off x="261485" y="954287"/>
          <a:ext cx="11554691" cy="370840"/>
        </p:xfrm>
        <a:graphic>
          <a:graphicData uri="http://schemas.openxmlformats.org/drawingml/2006/table">
            <a:tbl>
              <a:tblPr firstRow="1" bandRow="1">
                <a:tableStyleId>{C083E6E3-FA7D-4D7B-A595-EF9225AFEA82}</a:tableStyleId>
              </a:tblPr>
              <a:tblGrid>
                <a:gridCol w="1950008">
                  <a:extLst>
                    <a:ext uri="{9D8B030D-6E8A-4147-A177-3AD203B41FA5}">
                      <a16:colId xmlns:a16="http://schemas.microsoft.com/office/drawing/2014/main" val="20000"/>
                    </a:ext>
                  </a:extLst>
                </a:gridCol>
                <a:gridCol w="9604683">
                  <a:extLst>
                    <a:ext uri="{9D8B030D-6E8A-4147-A177-3AD203B41FA5}">
                      <a16:colId xmlns:a16="http://schemas.microsoft.com/office/drawing/2014/main" val="20001"/>
                    </a:ext>
                  </a:extLst>
                </a:gridCol>
              </a:tblGrid>
              <a:tr h="370840">
                <a:tc>
                  <a:txBody>
                    <a:bodyPr/>
                    <a:lstStyle/>
                    <a:p>
                      <a:pPr algn="ctr"/>
                      <a:r>
                        <a:rPr lang="en-US" dirty="0"/>
                        <a:t>Partner</a:t>
                      </a:r>
                    </a:p>
                  </a:txBody>
                  <a:tcPr>
                    <a:lnB w="12700" cap="flat" cmpd="sng" algn="ctr">
                      <a:solidFill>
                        <a:schemeClr val="tx1"/>
                      </a:solidFill>
                      <a:prstDash val="solid"/>
                      <a:round/>
                      <a:headEnd type="none" w="med" len="med"/>
                      <a:tailEnd type="none" w="med" len="med"/>
                    </a:lnB>
                  </a:tcPr>
                </a:tc>
                <a:tc>
                  <a:txBody>
                    <a:bodyPr/>
                    <a:lstStyle/>
                    <a:p>
                      <a:pPr algn="ctr"/>
                      <a:r>
                        <a:rPr lang="en-US" dirty="0"/>
                        <a:t>Brief Overview of Services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9" name="Table 8">
            <a:extLst>
              <a:ext uri="{FF2B5EF4-FFF2-40B4-BE49-F238E27FC236}">
                <a16:creationId xmlns:a16="http://schemas.microsoft.com/office/drawing/2014/main" id="{A7A26B0E-DBDF-4F64-8CEF-55869E0E21D7}"/>
              </a:ext>
            </a:extLst>
          </p:cNvPr>
          <p:cNvGraphicFramePr>
            <a:graphicFrameLocks noGrp="1"/>
          </p:cNvGraphicFramePr>
          <p:nvPr>
            <p:extLst>
              <p:ext uri="{D42A27DB-BD31-4B8C-83A1-F6EECF244321}">
                <p14:modId xmlns:p14="http://schemas.microsoft.com/office/powerpoint/2010/main" val="2300524883"/>
              </p:ext>
            </p:extLst>
          </p:nvPr>
        </p:nvGraphicFramePr>
        <p:xfrm>
          <a:off x="253350" y="1330971"/>
          <a:ext cx="11582400" cy="3078480"/>
        </p:xfrm>
        <a:graphic>
          <a:graphicData uri="http://schemas.openxmlformats.org/drawingml/2006/table">
            <a:tbl>
              <a:tblPr firstRow="1" bandRow="1">
                <a:tableStyleId>{C083E6E3-FA7D-4D7B-A595-EF9225AFEA82}</a:tableStyleId>
              </a:tblPr>
              <a:tblGrid>
                <a:gridCol w="1954685">
                  <a:extLst>
                    <a:ext uri="{9D8B030D-6E8A-4147-A177-3AD203B41FA5}">
                      <a16:colId xmlns:a16="http://schemas.microsoft.com/office/drawing/2014/main" val="2211699590"/>
                    </a:ext>
                  </a:extLst>
                </a:gridCol>
                <a:gridCol w="9627715">
                  <a:extLst>
                    <a:ext uri="{9D8B030D-6E8A-4147-A177-3AD203B41FA5}">
                      <a16:colId xmlns:a16="http://schemas.microsoft.com/office/drawing/2014/main" val="588938637"/>
                    </a:ext>
                  </a:extLst>
                </a:gridCol>
              </a:tblGrid>
              <a:tr h="158295">
                <a:tc>
                  <a:txBody>
                    <a:bodyPr/>
                    <a:lstStyle/>
                    <a:p>
                      <a:r>
                        <a:rPr lang="en-US" dirty="0"/>
                        <a:t>Qliktag</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r>
                        <a:rPr lang="en-US" sz="1400" b="1" kern="1200" dirty="0">
                          <a:solidFill>
                            <a:schemeClr val="tx1"/>
                          </a:solidFill>
                          <a:effectLst/>
                          <a:latin typeface="+mn-lt"/>
                          <a:ea typeface="+mn-ea"/>
                          <a:cs typeface="+mn-cs"/>
                        </a:rPr>
                        <a:t>SERVICES:  </a:t>
                      </a:r>
                      <a:r>
                        <a:rPr lang="en-US" sz="1400" b="0" kern="1200" dirty="0">
                          <a:solidFill>
                            <a:schemeClr val="tx1"/>
                          </a:solidFill>
                          <a:effectLst/>
                          <a:latin typeface="+mn-lt"/>
                          <a:ea typeface="+mn-ea"/>
                          <a:cs typeface="+mn-cs"/>
                        </a:rPr>
                        <a:t>Data Management, Attribute/Content Capture, QR Code and Digital Link Generation, Automated Landing Page Generation, Hosting &amp; Distribution.</a:t>
                      </a:r>
                      <a:br>
                        <a:rPr lang="en-US" sz="1400" b="0" kern="1200" dirty="0">
                          <a:solidFill>
                            <a:schemeClr val="tx1"/>
                          </a:solidFill>
                          <a:effectLst/>
                          <a:latin typeface="+mn-lt"/>
                          <a:ea typeface="+mn-ea"/>
                          <a:cs typeface="+mn-cs"/>
                        </a:rPr>
                      </a:br>
                      <a:endParaRPr lang="en-US" sz="1400" b="0"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COMPANY DESCRIPTION:  </a:t>
                      </a:r>
                      <a:r>
                        <a:rPr lang="en-US" sz="1400" b="0" kern="1200" dirty="0">
                          <a:solidFill>
                            <a:schemeClr val="tx1"/>
                          </a:solidFill>
                          <a:effectLst/>
                          <a:latin typeface="+mn-lt"/>
                          <a:ea typeface="+mn-ea"/>
                          <a:cs typeface="+mn-cs"/>
                        </a:rPr>
                        <a:t>The Qliktag Platform offers brands and manufacturers a powerful, scalable ad highly cost-effective technology solution to deploy and manage SmartLabel® across product lines with ease. The platform enables brands to upload, import or input their product attributes and product data into the system, drag and drop a SmartLabel® control with a few steps and instantly deploy hundreds or thousands of SmartLabels, with unique digital links and QR codes in a matter of minutes. The Qliktag Platform offers a robust technology platform to help you not just setup your SmartLabel® attributes and landing pages, but also manage them long term without additional overhead. From data management to SmartLabel® landing pages, to everything in between, we have the total solution in one platform.</a:t>
                      </a:r>
                      <a:br>
                        <a:rPr lang="en-US" sz="1400" b="0" kern="1200" dirty="0">
                          <a:solidFill>
                            <a:schemeClr val="tx1"/>
                          </a:solidFill>
                          <a:effectLst/>
                          <a:latin typeface="+mn-lt"/>
                          <a:ea typeface="+mn-ea"/>
                          <a:cs typeface="+mn-cs"/>
                        </a:rPr>
                      </a:br>
                      <a:endParaRPr lang="en-US" sz="1400" b="0"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MORE INFORMATION:  </a:t>
                      </a:r>
                      <a:r>
                        <a:rPr lang="en-US" sz="1400" b="0" u="sng" kern="1200" dirty="0">
                          <a:solidFill>
                            <a:schemeClr val="tx1"/>
                          </a:solidFill>
                          <a:effectLst/>
                          <a:latin typeface="+mn-lt"/>
                          <a:ea typeface="+mn-ea"/>
                          <a:cs typeface="+mn-cs"/>
                          <a:hlinkClick r:id="rId2"/>
                        </a:rPr>
                        <a:t>www.qliktag.com</a:t>
                      </a:r>
                      <a:br>
                        <a:rPr lang="en-US" sz="1400" b="0" u="sng" kern="1200" dirty="0">
                          <a:solidFill>
                            <a:schemeClr val="tx1"/>
                          </a:solidFill>
                          <a:effectLst/>
                          <a:latin typeface="+mn-lt"/>
                          <a:ea typeface="+mn-ea"/>
                          <a:cs typeface="+mn-cs"/>
                        </a:rPr>
                      </a:br>
                      <a:endParaRPr lang="en-US" sz="1400" b="0"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CONTACT INFORMATION: </a:t>
                      </a:r>
                      <a:r>
                        <a:rPr lang="en-US" sz="1400" b="0" kern="1200" dirty="0">
                          <a:solidFill>
                            <a:schemeClr val="tx1"/>
                          </a:solidFill>
                          <a:effectLst/>
                          <a:latin typeface="+mn-lt"/>
                          <a:ea typeface="+mn-ea"/>
                          <a:cs typeface="+mn-cs"/>
                        </a:rPr>
                        <a:t>Dilip Daswani,  </a:t>
                      </a:r>
                      <a:r>
                        <a:rPr lang="en-US" sz="1400" b="0" u="sng" kern="1200" dirty="0">
                          <a:solidFill>
                            <a:schemeClr val="tx1"/>
                          </a:solidFill>
                          <a:effectLst/>
                          <a:latin typeface="+mn-lt"/>
                          <a:ea typeface="+mn-ea"/>
                          <a:cs typeface="+mn-cs"/>
                          <a:hlinkClick r:id="rId3"/>
                        </a:rPr>
                        <a:t>dilip.daswani@qliktag.com</a:t>
                      </a:r>
                      <a:r>
                        <a:rPr lang="en-US" sz="1400" b="0" kern="1200" dirty="0">
                          <a:solidFill>
                            <a:schemeClr val="tx1"/>
                          </a:solidFill>
                          <a:effectLst/>
                          <a:latin typeface="+mn-lt"/>
                          <a:ea typeface="+mn-ea"/>
                          <a:cs typeface="+mn-cs"/>
                        </a:rPr>
                        <a:t>, 949.760.3888 ext. 700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extLst>
                  <a:ext uri="{0D108BD9-81ED-4DB2-BD59-A6C34878D82A}">
                    <a16:rowId xmlns:a16="http://schemas.microsoft.com/office/drawing/2014/main" val="2679709853"/>
                  </a:ext>
                </a:extLst>
              </a:tr>
            </a:tbl>
          </a:graphicData>
        </a:graphic>
      </p:graphicFrame>
      <p:pic>
        <p:nvPicPr>
          <p:cNvPr id="10" name="Picture 9">
            <a:extLst>
              <a:ext uri="{FF2B5EF4-FFF2-40B4-BE49-F238E27FC236}">
                <a16:creationId xmlns:a16="http://schemas.microsoft.com/office/drawing/2014/main" id="{8A305BFD-7660-4778-AC10-7AC80987D8DA}"/>
              </a:ext>
            </a:extLst>
          </p:cNvPr>
          <p:cNvPicPr>
            <a:picLocks noChangeAspect="1"/>
          </p:cNvPicPr>
          <p:nvPr/>
        </p:nvPicPr>
        <p:blipFill>
          <a:blip r:embed="rId4" cstate="print">
            <a:clrChange>
              <a:clrFrom>
                <a:srgbClr val="000000"/>
              </a:clrFrom>
              <a:clrTo>
                <a:srgbClr val="000000">
                  <a:alpha val="0"/>
                </a:srgbClr>
              </a:clrTo>
            </a:clrChange>
          </a:blip>
          <a:stretch>
            <a:fillRect/>
          </a:stretch>
        </p:blipFill>
        <p:spPr>
          <a:xfrm>
            <a:off x="694265" y="2195283"/>
            <a:ext cx="1028660" cy="709776"/>
          </a:xfrm>
          <a:prstGeom prst="rect">
            <a:avLst/>
          </a:prstGeom>
        </p:spPr>
      </p:pic>
    </p:spTree>
    <p:extLst>
      <p:ext uri="{BB962C8B-B14F-4D97-AF65-F5344CB8AC3E}">
        <p14:creationId xmlns:p14="http://schemas.microsoft.com/office/powerpoint/2010/main" val="4155777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C30849BF-245D-47A5-812E-AAEDF46745AD}"/>
              </a:ext>
            </a:extLst>
          </p:cNvPr>
          <p:cNvGraphicFramePr>
            <a:graphicFrameLocks noGrp="1"/>
          </p:cNvGraphicFramePr>
          <p:nvPr>
            <p:extLst>
              <p:ext uri="{D42A27DB-BD31-4B8C-83A1-F6EECF244321}">
                <p14:modId xmlns:p14="http://schemas.microsoft.com/office/powerpoint/2010/main" val="1979291619"/>
              </p:ext>
            </p:extLst>
          </p:nvPr>
        </p:nvGraphicFramePr>
        <p:xfrm>
          <a:off x="245730" y="1319014"/>
          <a:ext cx="11554691" cy="3078480"/>
        </p:xfrm>
        <a:graphic>
          <a:graphicData uri="http://schemas.openxmlformats.org/drawingml/2006/table">
            <a:tbl>
              <a:tblPr firstRow="1" bandRow="1">
                <a:tableStyleId>{C083E6E3-FA7D-4D7B-A595-EF9225AFEA82}</a:tableStyleId>
              </a:tblPr>
              <a:tblGrid>
                <a:gridCol w="1950008">
                  <a:extLst>
                    <a:ext uri="{9D8B030D-6E8A-4147-A177-3AD203B41FA5}">
                      <a16:colId xmlns:a16="http://schemas.microsoft.com/office/drawing/2014/main" val="541045968"/>
                    </a:ext>
                  </a:extLst>
                </a:gridCol>
                <a:gridCol w="9604683">
                  <a:extLst>
                    <a:ext uri="{9D8B030D-6E8A-4147-A177-3AD203B41FA5}">
                      <a16:colId xmlns:a16="http://schemas.microsoft.com/office/drawing/2014/main" val="2029455665"/>
                    </a:ext>
                  </a:extLst>
                </a:gridCol>
              </a:tblGrid>
              <a:tr h="370840">
                <a:tc>
                  <a:txBody>
                    <a:bodyPr/>
                    <a:lstStyle/>
                    <a:p>
                      <a:r>
                        <a:rPr lang="en-US" b="1" dirty="0"/>
                        <a:t>Scanbuy</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kern="1200" dirty="0">
                          <a:solidFill>
                            <a:schemeClr val="tx1"/>
                          </a:solidFill>
                          <a:effectLst/>
                          <a:latin typeface="+mn-lt"/>
                          <a:ea typeface="+mn-ea"/>
                          <a:cs typeface="+mn-cs"/>
                        </a:rPr>
                        <a:t>SERVICES</a:t>
                      </a:r>
                      <a:r>
                        <a:rPr lang="en-US" sz="1400" b="0" kern="1200" dirty="0">
                          <a:solidFill>
                            <a:schemeClr val="tx1"/>
                          </a:solidFill>
                          <a:effectLst/>
                          <a:latin typeface="+mn-lt"/>
                          <a:ea typeface="+mn-ea"/>
                          <a:cs typeface="+mn-cs"/>
                        </a:rPr>
                        <a:t>: SmartLabel End-to-End Connected Package Solution Set – Product Attributes/Content, Landing Pages, Menu Pages &amp; QR Codes.</a:t>
                      </a:r>
                    </a:p>
                    <a:p>
                      <a:endParaRPr lang="en-US" sz="1400" b="0"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COMPANY DESCRIPTION: </a:t>
                      </a:r>
                      <a:r>
                        <a:rPr lang="en-US" sz="1400" b="0" i="0" u="none" strike="noStrike" kern="1200" noProof="0" dirty="0" err="1">
                          <a:effectLst/>
                        </a:rPr>
                        <a:t>Scanbuy</a:t>
                      </a:r>
                      <a:r>
                        <a:rPr lang="en-US" sz="1400" b="0" i="0" u="none" strike="noStrike" kern="1200" noProof="0" dirty="0">
                          <a:effectLst/>
                        </a:rPr>
                        <a:t> is a global leader in mobile engagement solutions. Our suite of products consists of cloud-based platforms for transparency, engagement, marketing, couponing, advertising and much more. </a:t>
                      </a:r>
                      <a:r>
                        <a:rPr lang="en-US" sz="1400" b="0" i="0" u="none" strike="noStrike" kern="1200" noProof="0" dirty="0" err="1">
                          <a:effectLst/>
                        </a:rPr>
                        <a:t>Scanbuy’s</a:t>
                      </a:r>
                      <a:r>
                        <a:rPr lang="en-US" sz="1400" b="0" i="0" u="none" strike="noStrike" kern="1200" noProof="0" dirty="0">
                          <a:effectLst/>
                        </a:rPr>
                        <a:t> </a:t>
                      </a:r>
                      <a:r>
                        <a:rPr lang="en-US" sz="1400" b="0" i="0" u="none" strike="noStrike" kern="1200" noProof="0" dirty="0" err="1">
                          <a:effectLst/>
                        </a:rPr>
                        <a:t>SmartLabel</a:t>
                      </a:r>
                      <a:r>
                        <a:rPr lang="en-US" sz="1400" b="0" i="0" u="none" strike="noStrike" kern="1200" noProof="0" dirty="0">
                          <a:effectLst/>
                        </a:rPr>
                        <a:t>® management platform supports the first </a:t>
                      </a:r>
                      <a:r>
                        <a:rPr lang="en-US" sz="1400" b="0" i="0" u="none" strike="noStrike" kern="1200" noProof="0" dirty="0" err="1">
                          <a:effectLst/>
                        </a:rPr>
                        <a:t>SmartLabel</a:t>
                      </a:r>
                      <a:r>
                        <a:rPr lang="en-US" sz="1400" b="0" i="0" u="none" strike="noStrike" kern="1200" noProof="0" dirty="0">
                          <a:effectLst/>
                        </a:rPr>
                        <a:t>® products to hit the shelves in 2015, with more brands and products rolling out each year since. From product attribute capture, product page development, management, hosting and the most detailed analytics dashboard for </a:t>
                      </a:r>
                      <a:r>
                        <a:rPr lang="en-US" sz="1400" b="0" i="0" u="none" strike="noStrike" kern="1200" noProof="0" dirty="0" err="1">
                          <a:effectLst/>
                        </a:rPr>
                        <a:t>SmartLabel</a:t>
                      </a:r>
                      <a:r>
                        <a:rPr lang="en-US" sz="1400" b="0" i="0" u="none" strike="noStrike" kern="1200" noProof="0" dirty="0">
                          <a:effectLst/>
                        </a:rPr>
                        <a:t>® product pages through to menu page integration and QR Code package activation (with indemnification) ꟷ </a:t>
                      </a:r>
                      <a:r>
                        <a:rPr lang="en-US" sz="1400" b="0" i="0" u="none" strike="noStrike" kern="1200" noProof="0" dirty="0" err="1">
                          <a:effectLst/>
                        </a:rPr>
                        <a:t>Scanbuy</a:t>
                      </a:r>
                      <a:r>
                        <a:rPr lang="en-US" sz="1400" b="0" i="0" u="none" strike="noStrike" kern="1200" noProof="0" dirty="0">
                          <a:effectLst/>
                        </a:rPr>
                        <a:t> makes it easy to get to market in the US and Canada. No matter what your company size or </a:t>
                      </a:r>
                      <a:r>
                        <a:rPr lang="en-US" sz="1400" b="0" i="0" u="none" strike="noStrike" kern="1200" noProof="0" dirty="0" err="1">
                          <a:effectLst/>
                        </a:rPr>
                        <a:t>sku</a:t>
                      </a:r>
                      <a:r>
                        <a:rPr lang="en-US" sz="1400" b="0" i="0" u="none" strike="noStrike" kern="1200" noProof="0" dirty="0">
                          <a:effectLst/>
                        </a:rPr>
                        <a:t> count, we have the proven technology, vast experience and breadth of knowledge to help you navigate the </a:t>
                      </a:r>
                      <a:r>
                        <a:rPr lang="en-US" sz="1400" b="0" i="0" u="none" strike="noStrike" kern="1200" noProof="0" dirty="0" err="1">
                          <a:effectLst/>
                        </a:rPr>
                        <a:t>SmartLabel</a:t>
                      </a:r>
                      <a:r>
                        <a:rPr lang="en-US" sz="1400" b="0" i="0" u="none" strike="noStrike" kern="1200" noProof="0" dirty="0">
                          <a:effectLst/>
                        </a:rPr>
                        <a:t>® process. </a:t>
                      </a:r>
                    </a:p>
                    <a:p>
                      <a:endParaRPr lang="en-US" sz="1400" b="1"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MORE INFORMATION: </a:t>
                      </a:r>
                      <a:r>
                        <a:rPr lang="en-US" sz="1400" b="0" u="sng" kern="1200" dirty="0">
                          <a:solidFill>
                            <a:schemeClr val="tx1"/>
                          </a:solidFill>
                          <a:effectLst/>
                          <a:latin typeface="+mn-lt"/>
                          <a:ea typeface="+mn-ea"/>
                          <a:cs typeface="+mn-cs"/>
                          <a:hlinkClick r:id="rId2" tooltip="Protected by Avanan: http://www.scanbuy.com/smartlabel"/>
                        </a:rPr>
                        <a:t>http://www.scanbuy.com/smartlabel</a:t>
                      </a:r>
                      <a:endParaRPr lang="en-US" sz="1400" b="0" kern="1200" dirty="0">
                        <a:solidFill>
                          <a:schemeClr val="tx1"/>
                        </a:solidFill>
                        <a:effectLst/>
                        <a:latin typeface="+mn-lt"/>
                        <a:ea typeface="+mn-ea"/>
                        <a:cs typeface="+mn-cs"/>
                      </a:endParaRPr>
                    </a:p>
                    <a:p>
                      <a:endParaRPr lang="en-US" sz="1400" b="1"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CONTACT INFORMATION: </a:t>
                      </a:r>
                      <a:r>
                        <a:rPr lang="en-US" sz="1400" b="0" kern="1200" dirty="0">
                          <a:solidFill>
                            <a:schemeClr val="tx1"/>
                          </a:solidFill>
                          <a:effectLst/>
                          <a:latin typeface="+mn-lt"/>
                          <a:ea typeface="+mn-ea"/>
                          <a:cs typeface="+mn-cs"/>
                        </a:rPr>
                        <a:t>Maryann Moschides, </a:t>
                      </a:r>
                      <a:r>
                        <a:rPr lang="en-US" sz="1400" b="0" u="sng" kern="1200" dirty="0">
                          <a:solidFill>
                            <a:schemeClr val="tx1"/>
                          </a:solidFill>
                          <a:effectLst/>
                          <a:latin typeface="+mn-lt"/>
                          <a:ea typeface="+mn-ea"/>
                          <a:cs typeface="+mn-cs"/>
                          <a:hlinkClick r:id="rId3"/>
                        </a:rPr>
                        <a:t>maryann@scanbuy.com</a:t>
                      </a:r>
                      <a:r>
                        <a:rPr lang="en-US" sz="1400" b="0" kern="1200" dirty="0">
                          <a:solidFill>
                            <a:schemeClr val="tx1"/>
                          </a:solidFill>
                          <a:effectLst/>
                          <a:latin typeface="+mn-lt"/>
                          <a:ea typeface="+mn-ea"/>
                          <a:cs typeface="+mn-cs"/>
                        </a:rPr>
                        <a:t>, +1.914.912.3801</a:t>
                      </a:r>
                      <a:endParaRPr lang="en-US" sz="1400" b="1"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4882724"/>
                  </a:ext>
                </a:extLst>
              </a:tr>
            </a:tbl>
          </a:graphicData>
        </a:graphic>
      </p:graphicFrame>
      <p:sp>
        <p:nvSpPr>
          <p:cNvPr id="2" name="TextBox 1"/>
          <p:cNvSpPr txBox="1"/>
          <p:nvPr/>
        </p:nvSpPr>
        <p:spPr>
          <a:xfrm>
            <a:off x="236992" y="232017"/>
            <a:ext cx="7119251" cy="461665"/>
          </a:xfrm>
          <a:prstGeom prst="rect">
            <a:avLst/>
          </a:prstGeom>
          <a:noFill/>
        </p:spPr>
        <p:txBody>
          <a:bodyPr wrap="square" rtlCol="0">
            <a:spAutoFit/>
          </a:bodyPr>
          <a:lstStyle/>
          <a:p>
            <a:r>
              <a:rPr lang="en-US" sz="2400" b="1" dirty="0"/>
              <a:t>SmartLabel Knowledge Partner Services Description</a:t>
            </a:r>
          </a:p>
        </p:txBody>
      </p:sp>
      <p:graphicFrame>
        <p:nvGraphicFramePr>
          <p:cNvPr id="3" name="Table 2"/>
          <p:cNvGraphicFramePr>
            <a:graphicFrameLocks noGrp="1"/>
          </p:cNvGraphicFramePr>
          <p:nvPr/>
        </p:nvGraphicFramePr>
        <p:xfrm>
          <a:off x="261485" y="954287"/>
          <a:ext cx="11554691" cy="370840"/>
        </p:xfrm>
        <a:graphic>
          <a:graphicData uri="http://schemas.openxmlformats.org/drawingml/2006/table">
            <a:tbl>
              <a:tblPr firstRow="1" bandRow="1">
                <a:tableStyleId>{C083E6E3-FA7D-4D7B-A595-EF9225AFEA82}</a:tableStyleId>
              </a:tblPr>
              <a:tblGrid>
                <a:gridCol w="1950008">
                  <a:extLst>
                    <a:ext uri="{9D8B030D-6E8A-4147-A177-3AD203B41FA5}">
                      <a16:colId xmlns:a16="http://schemas.microsoft.com/office/drawing/2014/main" val="20000"/>
                    </a:ext>
                  </a:extLst>
                </a:gridCol>
                <a:gridCol w="9604683">
                  <a:extLst>
                    <a:ext uri="{9D8B030D-6E8A-4147-A177-3AD203B41FA5}">
                      <a16:colId xmlns:a16="http://schemas.microsoft.com/office/drawing/2014/main" val="20001"/>
                    </a:ext>
                  </a:extLst>
                </a:gridCol>
              </a:tblGrid>
              <a:tr h="370840">
                <a:tc>
                  <a:txBody>
                    <a:bodyPr/>
                    <a:lstStyle/>
                    <a:p>
                      <a:pPr algn="ctr"/>
                      <a:r>
                        <a:rPr lang="en-US" dirty="0"/>
                        <a:t>Partner</a:t>
                      </a:r>
                    </a:p>
                  </a:txBody>
                  <a:tcPr>
                    <a:lnB w="12700" cap="flat" cmpd="sng" algn="ctr">
                      <a:solidFill>
                        <a:schemeClr val="tx1"/>
                      </a:solidFill>
                      <a:prstDash val="solid"/>
                      <a:round/>
                      <a:headEnd type="none" w="med" len="med"/>
                      <a:tailEnd type="none" w="med" len="med"/>
                    </a:lnB>
                  </a:tcPr>
                </a:tc>
                <a:tc>
                  <a:txBody>
                    <a:bodyPr/>
                    <a:lstStyle/>
                    <a:p>
                      <a:pPr algn="ctr"/>
                      <a:r>
                        <a:rPr lang="en-US" dirty="0"/>
                        <a:t>Brief Overview of Services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pic>
        <p:nvPicPr>
          <p:cNvPr id="12" name="Graphic 11">
            <a:extLst>
              <a:ext uri="{FF2B5EF4-FFF2-40B4-BE49-F238E27FC236}">
                <a16:creationId xmlns:a16="http://schemas.microsoft.com/office/drawing/2014/main" id="{24630A32-27F8-4FF4-BFE0-A2E0BAB7C6E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3382" y="2485584"/>
            <a:ext cx="1449177" cy="412021"/>
          </a:xfrm>
          <a:prstGeom prst="rect">
            <a:avLst/>
          </a:prstGeom>
        </p:spPr>
      </p:pic>
    </p:spTree>
    <p:extLst>
      <p:ext uri="{BB962C8B-B14F-4D97-AF65-F5344CB8AC3E}">
        <p14:creationId xmlns:p14="http://schemas.microsoft.com/office/powerpoint/2010/main" val="1039387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2509" y="242727"/>
            <a:ext cx="7119251" cy="461665"/>
          </a:xfrm>
          <a:prstGeom prst="rect">
            <a:avLst/>
          </a:prstGeom>
          <a:noFill/>
        </p:spPr>
        <p:txBody>
          <a:bodyPr wrap="square" rtlCol="0">
            <a:spAutoFit/>
          </a:bodyPr>
          <a:lstStyle/>
          <a:p>
            <a:r>
              <a:rPr lang="en-US" sz="2400" b="1" dirty="0"/>
              <a:t>SmartLabel Knowledge Partner Services Description</a:t>
            </a:r>
          </a:p>
        </p:txBody>
      </p:sp>
      <p:graphicFrame>
        <p:nvGraphicFramePr>
          <p:cNvPr id="3" name="Table 2"/>
          <p:cNvGraphicFramePr>
            <a:graphicFrameLocks noGrp="1"/>
          </p:cNvGraphicFramePr>
          <p:nvPr>
            <p:extLst>
              <p:ext uri="{D42A27DB-BD31-4B8C-83A1-F6EECF244321}">
                <p14:modId xmlns:p14="http://schemas.microsoft.com/office/powerpoint/2010/main" val="2938850717"/>
              </p:ext>
            </p:extLst>
          </p:nvPr>
        </p:nvGraphicFramePr>
        <p:xfrm>
          <a:off x="332509" y="963180"/>
          <a:ext cx="11554691" cy="370840"/>
        </p:xfrm>
        <a:graphic>
          <a:graphicData uri="http://schemas.openxmlformats.org/drawingml/2006/table">
            <a:tbl>
              <a:tblPr firstRow="1" bandRow="1">
                <a:tableStyleId>{C083E6E3-FA7D-4D7B-A595-EF9225AFEA82}</a:tableStyleId>
              </a:tblPr>
              <a:tblGrid>
                <a:gridCol w="1950008">
                  <a:extLst>
                    <a:ext uri="{9D8B030D-6E8A-4147-A177-3AD203B41FA5}">
                      <a16:colId xmlns:a16="http://schemas.microsoft.com/office/drawing/2014/main" val="20000"/>
                    </a:ext>
                  </a:extLst>
                </a:gridCol>
                <a:gridCol w="9604683">
                  <a:extLst>
                    <a:ext uri="{9D8B030D-6E8A-4147-A177-3AD203B41FA5}">
                      <a16:colId xmlns:a16="http://schemas.microsoft.com/office/drawing/2014/main" val="20001"/>
                    </a:ext>
                  </a:extLst>
                </a:gridCol>
              </a:tblGrid>
              <a:tr h="370840">
                <a:tc>
                  <a:txBody>
                    <a:bodyPr/>
                    <a:lstStyle/>
                    <a:p>
                      <a:pPr algn="ctr"/>
                      <a:r>
                        <a:rPr lang="en-US" dirty="0"/>
                        <a:t>Partner</a:t>
                      </a:r>
                    </a:p>
                  </a:txBody>
                  <a:tcPr>
                    <a:lnB w="12700" cap="flat" cmpd="sng" algn="ctr">
                      <a:solidFill>
                        <a:schemeClr val="tx1"/>
                      </a:solidFill>
                      <a:prstDash val="solid"/>
                      <a:round/>
                      <a:headEnd type="none" w="med" len="med"/>
                      <a:tailEnd type="none" w="med" len="med"/>
                    </a:lnB>
                  </a:tcPr>
                </a:tc>
                <a:tc>
                  <a:txBody>
                    <a:bodyPr/>
                    <a:lstStyle/>
                    <a:p>
                      <a:pPr algn="ctr"/>
                      <a:r>
                        <a:rPr lang="en-US" dirty="0"/>
                        <a:t>Brief Overview of Services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5" name="Table 4">
            <a:extLst>
              <a:ext uri="{FF2B5EF4-FFF2-40B4-BE49-F238E27FC236}">
                <a16:creationId xmlns:a16="http://schemas.microsoft.com/office/drawing/2014/main" id="{F9BADBE4-9EDB-4B44-B9AA-6DD1C3DAB7AA}"/>
              </a:ext>
            </a:extLst>
          </p:cNvPr>
          <p:cNvGraphicFramePr>
            <a:graphicFrameLocks noGrp="1"/>
          </p:cNvGraphicFramePr>
          <p:nvPr>
            <p:extLst>
              <p:ext uri="{D42A27DB-BD31-4B8C-83A1-F6EECF244321}">
                <p14:modId xmlns:p14="http://schemas.microsoft.com/office/powerpoint/2010/main" val="3321094918"/>
              </p:ext>
            </p:extLst>
          </p:nvPr>
        </p:nvGraphicFramePr>
        <p:xfrm>
          <a:off x="346364" y="1337776"/>
          <a:ext cx="11554691" cy="3078480"/>
        </p:xfrm>
        <a:graphic>
          <a:graphicData uri="http://schemas.openxmlformats.org/drawingml/2006/table">
            <a:tbl>
              <a:tblPr firstRow="1" bandRow="1">
                <a:tableStyleId>{C083E6E3-FA7D-4D7B-A595-EF9225AFEA82}</a:tableStyleId>
              </a:tblPr>
              <a:tblGrid>
                <a:gridCol w="1950008">
                  <a:extLst>
                    <a:ext uri="{9D8B030D-6E8A-4147-A177-3AD203B41FA5}">
                      <a16:colId xmlns:a16="http://schemas.microsoft.com/office/drawing/2014/main" val="4037544125"/>
                    </a:ext>
                  </a:extLst>
                </a:gridCol>
                <a:gridCol w="9604683">
                  <a:extLst>
                    <a:ext uri="{9D8B030D-6E8A-4147-A177-3AD203B41FA5}">
                      <a16:colId xmlns:a16="http://schemas.microsoft.com/office/drawing/2014/main" val="442115986"/>
                    </a:ext>
                  </a:extLst>
                </a:gridCol>
              </a:tblGrid>
              <a:tr h="1397449">
                <a:tc>
                  <a:txBody>
                    <a:bodyPr/>
                    <a:lstStyle/>
                    <a:p>
                      <a:r>
                        <a:rPr lang="en-US" dirty="0"/>
                        <a:t>Syndigo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SERVICES: </a:t>
                      </a:r>
                      <a:r>
                        <a:rPr lang="en-US" sz="1400" b="0" kern="1200" dirty="0">
                          <a:solidFill>
                            <a:schemeClr val="tx1"/>
                          </a:solidFill>
                          <a:effectLst/>
                          <a:latin typeface="+mn-lt"/>
                          <a:ea typeface="+mn-ea"/>
                          <a:cs typeface="+mn-cs"/>
                        </a:rPr>
                        <a:t>Master Data/Product Information/Digital Asset Management; Attribute/Content Creation/Capture; SmartLabel Landing Page Development; Hosting &amp; Distribution/Syndication; Digital Shelf Analytics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COMPANY DESCRIPTION:</a:t>
                      </a:r>
                      <a:r>
                        <a:rPr lang="en-US" sz="1400" kern="1200" dirty="0">
                          <a:solidFill>
                            <a:schemeClr val="tx1"/>
                          </a:solidFill>
                          <a:effectLst/>
                          <a:latin typeface="+mn-lt"/>
                          <a:ea typeface="+mn-ea"/>
                          <a:cs typeface="+mn-cs"/>
                        </a:rPr>
                        <a:t> </a:t>
                      </a:r>
                      <a:r>
                        <a:rPr lang="en-US" sz="1400" b="0" kern="1200" dirty="0" err="1">
                          <a:solidFill>
                            <a:schemeClr val="tx1"/>
                          </a:solidFill>
                          <a:effectLst/>
                          <a:latin typeface="+mn-lt"/>
                          <a:ea typeface="+mn-ea"/>
                          <a:cs typeface="+mn-cs"/>
                        </a:rPr>
                        <a:t>Syndigo</a:t>
                      </a:r>
                      <a:r>
                        <a:rPr lang="en-US" sz="1400" b="0" kern="1200" dirty="0">
                          <a:solidFill>
                            <a:schemeClr val="tx1"/>
                          </a:solidFill>
                          <a:effectLst/>
                          <a:latin typeface="+mn-lt"/>
                          <a:ea typeface="+mn-ea"/>
                          <a:cs typeface="+mn-cs"/>
                        </a:rPr>
                        <a:t> is the first Active Content Engine built to power modern commerce by enabling the continual flow of data and content throughout the entire commerce ecosystem. With industry-leading data management, syndication, and analytics, combined with the largest two-sided network for content distribution, we deliver accurate information that improves decision-making and accelerates sales on every shelf. </a:t>
                      </a:r>
                      <a:r>
                        <a:rPr lang="en-US" sz="1400" b="0" kern="1200" dirty="0" err="1">
                          <a:solidFill>
                            <a:schemeClr val="tx1"/>
                          </a:solidFill>
                          <a:effectLst/>
                          <a:latin typeface="+mn-lt"/>
                          <a:ea typeface="+mn-ea"/>
                          <a:cs typeface="+mn-cs"/>
                        </a:rPr>
                        <a:t>Syndigo</a:t>
                      </a:r>
                      <a:r>
                        <a:rPr lang="en-US" sz="1400" b="0" kern="1200" dirty="0">
                          <a:solidFill>
                            <a:schemeClr val="tx1"/>
                          </a:solidFill>
                          <a:effectLst/>
                          <a:latin typeface="+mn-lt"/>
                          <a:ea typeface="+mn-ea"/>
                          <a:cs typeface="+mn-cs"/>
                        </a:rPr>
                        <a:t> serves more than 12,000 manufacturers, and 1,750 retailers and distributors globally across key industries including grocery, foodservice, hardlines, home improvement/DIY, pet, health and beauty, automotive, apparel, oil &amp; gas, and healthcare. Solutions include MDM, PIM, content creation/ingestion, syndication and digital shelf analytics.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MORE INFORMATION: </a:t>
                      </a:r>
                      <a:r>
                        <a:rPr lang="en-US" sz="1400" b="0" kern="1200" dirty="0">
                          <a:solidFill>
                            <a:schemeClr val="tx1"/>
                          </a:solidFill>
                          <a:effectLst/>
                          <a:latin typeface="+mn-lt"/>
                          <a:ea typeface="+mn-ea"/>
                          <a:cs typeface="+mn-cs"/>
                          <a:hlinkClick r:id="rId2"/>
                        </a:rPr>
                        <a:t>www.syndigo.com</a:t>
                      </a:r>
                      <a:endParaRPr lang="en-US" sz="14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CONTACT INFORMATION: </a:t>
                      </a:r>
                      <a:r>
                        <a:rPr lang="en-US" sz="1400" b="0" kern="1200" dirty="0">
                          <a:solidFill>
                            <a:schemeClr val="tx1"/>
                          </a:solidFill>
                          <a:effectLst/>
                          <a:latin typeface="+mn-lt"/>
                          <a:ea typeface="+mn-ea"/>
                          <a:cs typeface="+mn-cs"/>
                        </a:rPr>
                        <a:t>Chris Barnes, </a:t>
                      </a:r>
                      <a:r>
                        <a:rPr lang="en-US" sz="1400" b="0" kern="1200" dirty="0">
                          <a:solidFill>
                            <a:schemeClr val="tx1"/>
                          </a:solidFill>
                          <a:effectLst/>
                          <a:latin typeface="+mn-lt"/>
                          <a:ea typeface="+mn-ea"/>
                          <a:cs typeface="+mn-cs"/>
                          <a:hlinkClick r:id="rId3"/>
                        </a:rPr>
                        <a:t>chris.barnes@syndigo.com</a:t>
                      </a:r>
                      <a:r>
                        <a:rPr lang="en-US" sz="1400" b="0" kern="1200" dirty="0">
                          <a:solidFill>
                            <a:schemeClr val="tx1"/>
                          </a:solidFill>
                          <a:effectLst/>
                          <a:latin typeface="+mn-lt"/>
                          <a:ea typeface="+mn-ea"/>
                          <a:cs typeface="+mn-cs"/>
                        </a:rPr>
                        <a:t>,  +1.312.766.4705</a:t>
                      </a:r>
                      <a:endParaRPr lang="en-US" sz="140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90035053"/>
                  </a:ext>
                </a:extLst>
              </a:tr>
            </a:tbl>
          </a:graphicData>
        </a:graphic>
      </p:graphicFrame>
      <p:pic>
        <p:nvPicPr>
          <p:cNvPr id="6" name="Picture 5" descr="A picture containing text&#10;&#10;Description automatically generated">
            <a:extLst>
              <a:ext uri="{FF2B5EF4-FFF2-40B4-BE49-F238E27FC236}">
                <a16:creationId xmlns:a16="http://schemas.microsoft.com/office/drawing/2014/main" id="{178A51A0-1A74-41F3-B53F-2DFFA8F34137}"/>
              </a:ext>
            </a:extLst>
          </p:cNvPr>
          <p:cNvPicPr>
            <a:picLocks noChangeAspect="1"/>
          </p:cNvPicPr>
          <p:nvPr/>
        </p:nvPicPr>
        <p:blipFill rotWithShape="1">
          <a:blip r:embed="rId4">
            <a:extLst>
              <a:ext uri="{28A0092B-C50C-407E-A947-70E740481C1C}">
                <a14:useLocalDpi xmlns:a14="http://schemas.microsoft.com/office/drawing/2010/main" val="0"/>
              </a:ext>
            </a:extLst>
          </a:blip>
          <a:srcRect l="1935" r="46571"/>
          <a:stretch/>
        </p:blipFill>
        <p:spPr>
          <a:xfrm>
            <a:off x="346364" y="2519608"/>
            <a:ext cx="2036653" cy="678028"/>
          </a:xfrm>
          <a:prstGeom prst="rect">
            <a:avLst/>
          </a:prstGeom>
        </p:spPr>
      </p:pic>
    </p:spTree>
    <p:extLst>
      <p:ext uri="{BB962C8B-B14F-4D97-AF65-F5344CB8AC3E}">
        <p14:creationId xmlns:p14="http://schemas.microsoft.com/office/powerpoint/2010/main" val="2806995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A593776B87D84CAA0B40D98A81AE8E" ma:contentTypeVersion="14" ma:contentTypeDescription="Create a new document." ma:contentTypeScope="" ma:versionID="41e54c596faea4a0818fe86db59a0eac">
  <xsd:schema xmlns:xsd="http://www.w3.org/2001/XMLSchema" xmlns:xs="http://www.w3.org/2001/XMLSchema" xmlns:p="http://schemas.microsoft.com/office/2006/metadata/properties" xmlns:ns2="162b415e-7e92-4133-8378-2d20a5f20bf2" xmlns:ns3="2a55987d-39de-478f-9882-5554e6e318d5" targetNamespace="http://schemas.microsoft.com/office/2006/metadata/properties" ma:root="true" ma:fieldsID="1faa499f84c554d23a51ac38ba0c3074" ns2:_="" ns3:_="">
    <xsd:import namespace="162b415e-7e92-4133-8378-2d20a5f20bf2"/>
    <xsd:import namespace="2a55987d-39de-478f-9882-5554e6e318d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AutoKeyPoints" minOccurs="0"/>
                <xsd:element ref="ns2:MediaServiceKeyPoint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LengthInSecond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2b415e-7e92-4133-8378-2d20a5f20b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Reviewedby" ma:index="21" nillable="true" ma:displayName="Reviewed by" ma:format="Dropdown" ma:internalName="Reviewedb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a55987d-39de-478f-9882-5554e6e318d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viewedby xmlns="162b415e-7e92-4133-8378-2d20a5f20bf2" xsi:nil="true"/>
  </documentManagement>
</p:properties>
</file>

<file path=customXml/itemProps1.xml><?xml version="1.0" encoding="utf-8"?>
<ds:datastoreItem xmlns:ds="http://schemas.openxmlformats.org/officeDocument/2006/customXml" ds:itemID="{35B87C56-359A-4379-AC8B-ECC542CD143F}"/>
</file>

<file path=customXml/itemProps2.xml><?xml version="1.0" encoding="utf-8"?>
<ds:datastoreItem xmlns:ds="http://schemas.openxmlformats.org/officeDocument/2006/customXml" ds:itemID="{AF129920-E65B-4474-95B1-531984FF34D8}">
  <ds:schemaRefs>
    <ds:schemaRef ds:uri="http://schemas.microsoft.com/sharepoint/v3/contenttype/forms"/>
  </ds:schemaRefs>
</ds:datastoreItem>
</file>

<file path=customXml/itemProps3.xml><?xml version="1.0" encoding="utf-8"?>
<ds:datastoreItem xmlns:ds="http://schemas.openxmlformats.org/officeDocument/2006/customXml" ds:itemID="{0AE5C834-A449-41C3-870E-87564270E1A1}">
  <ds:schemaRefs>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83f7b89f-3ab4-4fab-a5b7-38b4c0baed85"/>
    <ds:schemaRef ds:uri="73463a17-618a-4a03-b7c2-a44d6c2a21b8"/>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10144</TotalTime>
  <Words>1541</Words>
  <Application>Microsoft Office PowerPoint</Application>
  <PresentationFormat>Widescreen</PresentationFormat>
  <Paragraphs>109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Accenture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Joffs, Brandon L.</dc:creator>
  <cp:lastModifiedBy>Moskowitz, Nancy</cp:lastModifiedBy>
  <cp:revision>311</cp:revision>
  <dcterms:created xsi:type="dcterms:W3CDTF">2016-04-26T18:42:53Z</dcterms:created>
  <dcterms:modified xsi:type="dcterms:W3CDTF">2022-03-10T14:08:11Z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0x010100E5A593776B87D84CAA0B40D98A81AE8E</vt:lpwstr>
  </property>
</Properties>
</file>